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4" r:id="rId4"/>
  </p:sldMasterIdLst>
  <p:notesMasterIdLst>
    <p:notesMasterId r:id="rId23"/>
  </p:notesMasterIdLst>
  <p:sldIdLst>
    <p:sldId id="285" r:id="rId5"/>
    <p:sldId id="260" r:id="rId6"/>
    <p:sldId id="290" r:id="rId7"/>
    <p:sldId id="329" r:id="rId8"/>
    <p:sldId id="330" r:id="rId9"/>
    <p:sldId id="291" r:id="rId10"/>
    <p:sldId id="333" r:id="rId11"/>
    <p:sldId id="336" r:id="rId12"/>
    <p:sldId id="334" r:id="rId13"/>
    <p:sldId id="337" r:id="rId14"/>
    <p:sldId id="325" r:id="rId15"/>
    <p:sldId id="340" r:id="rId16"/>
    <p:sldId id="342" r:id="rId17"/>
    <p:sldId id="343" r:id="rId18"/>
    <p:sldId id="344" r:id="rId19"/>
    <p:sldId id="345" r:id="rId20"/>
    <p:sldId id="346" r:id="rId21"/>
    <p:sldId id="347" r:id="rId22"/>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644">
          <p15:clr>
            <a:srgbClr val="A4A3A4"/>
          </p15:clr>
        </p15:guide>
        <p15:guide id="2" orient="horz" pos="2898">
          <p15:clr>
            <a:srgbClr val="A4A3A4"/>
          </p15:clr>
        </p15:guide>
        <p15:guide id="3" orient="horz" pos="2412">
          <p15:clr>
            <a:srgbClr val="A4A3A4"/>
          </p15:clr>
        </p15:guide>
        <p15:guide id="4" orient="horz" pos="3196">
          <p15:clr>
            <a:srgbClr val="A4A3A4"/>
          </p15:clr>
        </p15:guide>
        <p15:guide id="5" orient="horz" pos="1350">
          <p15:clr>
            <a:srgbClr val="A4A3A4"/>
          </p15:clr>
        </p15:guide>
        <p15:guide id="6" orient="horz" pos="1378">
          <p15:clr>
            <a:srgbClr val="A4A3A4"/>
          </p15:clr>
        </p15:guide>
        <p15:guide id="7" orient="horz" pos="2078">
          <p15:clr>
            <a:srgbClr val="A4A3A4"/>
          </p15:clr>
        </p15:guide>
        <p15:guide id="8" orient="horz" pos="125">
          <p15:clr>
            <a:srgbClr val="A4A3A4"/>
          </p15:clr>
        </p15:guide>
        <p15:guide id="9" orient="horz" pos="2106">
          <p15:clr>
            <a:srgbClr val="A4A3A4"/>
          </p15:clr>
        </p15:guide>
        <p15:guide id="10" orient="horz" pos="2859">
          <p15:clr>
            <a:srgbClr val="A4A3A4"/>
          </p15:clr>
        </p15:guide>
        <p15:guide id="11" pos="960">
          <p15:clr>
            <a:srgbClr val="A4A3A4"/>
          </p15:clr>
        </p15:guide>
        <p15:guide id="12" pos="1755">
          <p15:clr>
            <a:srgbClr val="A4A3A4"/>
          </p15:clr>
        </p15:guide>
        <p15:guide id="13" pos="2883">
          <p15:clr>
            <a:srgbClr val="A4A3A4"/>
          </p15:clr>
        </p15:guide>
        <p15:guide id="14" pos="2519">
          <p15:clr>
            <a:srgbClr val="A4A3A4"/>
          </p15:clr>
        </p15:guide>
        <p15:guide id="15" pos="4790">
          <p15:clr>
            <a:srgbClr val="A4A3A4"/>
          </p15:clr>
        </p15:guide>
        <p15:guide id="16" pos="2487">
          <p15:clr>
            <a:srgbClr val="A4A3A4"/>
          </p15:clr>
        </p15:guide>
        <p15:guide id="17" pos="1722">
          <p15:clr>
            <a:srgbClr val="A4A3A4"/>
          </p15:clr>
        </p15:guide>
        <p15:guide id="18" pos="987">
          <p15:clr>
            <a:srgbClr val="A4A3A4"/>
          </p15:clr>
        </p15:guide>
        <p15:guide id="19" pos="4818">
          <p15:clr>
            <a:srgbClr val="A4A3A4"/>
          </p15:clr>
        </p15:guide>
        <p15:guide id="20" pos="3257">
          <p15:clr>
            <a:srgbClr val="A4A3A4"/>
          </p15:clr>
        </p15:guide>
        <p15:guide id="21">
          <p15:clr>
            <a:srgbClr val="A4A3A4"/>
          </p15:clr>
        </p15:guide>
        <p15:guide id="22" pos="3285">
          <p15:clr>
            <a:srgbClr val="A4A3A4"/>
          </p15:clr>
        </p15:guide>
        <p15:guide id="23" pos="4022">
          <p15:clr>
            <a:srgbClr val="A4A3A4"/>
          </p15:clr>
        </p15:guide>
        <p15:guide id="24" pos="4053">
          <p15:clr>
            <a:srgbClr val="A4A3A4"/>
          </p15:clr>
        </p15:guide>
        <p15:guide id="25" pos="5544">
          <p15:clr>
            <a:srgbClr val="A4A3A4"/>
          </p15:clr>
        </p15:guide>
        <p15:guide id="26" pos="220">
          <p15:clr>
            <a:srgbClr val="A4A3A4"/>
          </p15:clr>
        </p15:guide>
        <p15:guide id="27" pos="3485">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Catalano, Alec" initials="" lastIdx="23" clrIdx="0"/>
  <p:cmAuthor id="1" name="Alec Catalano" initials="" lastIdx="1" clrIdx="1"/>
</p:cmAuthorLst>
</file>

<file path=ppt/presProps.xml><?xml version="1.0" encoding="utf-8"?>
<p:presentationPr xmlns:a="http://schemas.openxmlformats.org/drawingml/2006/main" xmlns:r="http://schemas.openxmlformats.org/officeDocument/2006/relationships" xmlns:p="http://schemas.openxmlformats.org/presentationml/2006/main">
  <p:prnPr/>
  <p:clrMru>
    <a:srgbClr val="414042"/>
    <a:srgbClr val="F2F4F4"/>
    <a:srgbClr val="0E2735"/>
    <a:srgbClr val="595A5D"/>
    <a:srgbClr val="DCDCDC"/>
    <a:srgbClr val="4F81BD"/>
    <a:srgbClr val="0C9B2E"/>
    <a:srgbClr val="FFFAD0"/>
    <a:srgbClr val="FFF8AE"/>
    <a:srgbClr val="FCB64C"/>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2822" autoAdjust="0"/>
    <p:restoredTop sz="86433" autoAdjust="0"/>
  </p:normalViewPr>
  <p:slideViewPr>
    <p:cSldViewPr snapToGrid="0" showGuides="1">
      <p:cViewPr varScale="1">
        <p:scale>
          <a:sx n="148" d="100"/>
          <a:sy n="148" d="100"/>
        </p:scale>
        <p:origin x="184" y="248"/>
      </p:cViewPr>
      <p:guideLst>
        <p:guide orient="horz" pos="644"/>
        <p:guide orient="horz" pos="2898"/>
        <p:guide orient="horz" pos="2412"/>
        <p:guide orient="horz" pos="3196"/>
        <p:guide orient="horz" pos="1350"/>
        <p:guide orient="horz" pos="1378"/>
        <p:guide orient="horz" pos="2078"/>
        <p:guide orient="horz" pos="125"/>
        <p:guide orient="horz" pos="2106"/>
        <p:guide orient="horz" pos="2859"/>
        <p:guide pos="960"/>
        <p:guide pos="1755"/>
        <p:guide pos="2883"/>
        <p:guide pos="2519"/>
        <p:guide pos="4790"/>
        <p:guide pos="2487"/>
        <p:guide pos="1722"/>
        <p:guide pos="987"/>
        <p:guide pos="4818"/>
        <p:guide pos="3257"/>
        <p:guide/>
        <p:guide pos="3285"/>
        <p:guide pos="4022"/>
        <p:guide pos="4053"/>
        <p:guide pos="5544"/>
        <p:guide pos="220"/>
        <p:guide pos="3485"/>
      </p:guideLst>
    </p:cSldViewPr>
  </p:slideViewPr>
  <p:outlineViewPr>
    <p:cViewPr>
      <p:scale>
        <a:sx n="33" d="100"/>
        <a:sy n="33" d="100"/>
      </p:scale>
      <p:origin x="0" y="-1032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commentAuthors" Target="commen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b="0" i="0">
                <a:latin typeface="Amazon Ember Regular" charset="0"/>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b="0" i="0">
                <a:latin typeface="Amazon Ember Regular" charset="0"/>
              </a:defRPr>
            </a:lvl1pPr>
          </a:lstStyle>
          <a:p>
            <a:fld id="{0B25AC41-3BEC-9247-8322-91B80C013F2D}" type="datetimeFigureOut">
              <a:rPr lang="en-US" smtClean="0"/>
              <a:pPr/>
              <a:t>1/6/19</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b="0" i="0">
                <a:latin typeface="Amazon Ember Regular" charset="0"/>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b="0" i="0">
                <a:latin typeface="Amazon Ember Regular" charset="0"/>
              </a:defRPr>
            </a:lvl1pPr>
          </a:lstStyle>
          <a:p>
            <a:fld id="{69C3F2ED-74C5-7D4F-8560-0CC253E9A436}" type="slidenum">
              <a:rPr lang="en-US" smtClean="0"/>
              <a:pPr/>
              <a:t>‹#›</a:t>
            </a:fld>
            <a:endParaRPr lang="en-US" dirty="0"/>
          </a:p>
        </p:txBody>
      </p:sp>
    </p:spTree>
    <p:extLst>
      <p:ext uri="{BB962C8B-B14F-4D97-AF65-F5344CB8AC3E}">
        <p14:creationId xmlns:p14="http://schemas.microsoft.com/office/powerpoint/2010/main" val="943536003"/>
      </p:ext>
    </p:extLst>
  </p:cSld>
  <p:clrMap bg1="lt1" tx1="dk1" bg2="lt2" tx2="dk2" accent1="accent1" accent2="accent2" accent3="accent3" accent4="accent4" accent5="accent5" accent6="accent6" hlink="hlink" folHlink="folHlink"/>
  <p:notesStyle>
    <a:lvl1pPr marL="0" algn="l" defTabSz="457200" rtl="0" eaLnBrk="1" latinLnBrk="0" hangingPunct="1">
      <a:defRPr sz="1200" b="0" i="0" kern="1200">
        <a:solidFill>
          <a:schemeClr val="tx1"/>
        </a:solidFill>
        <a:latin typeface="Amazon Ember Regular" charset="0"/>
        <a:ea typeface="+mn-ea"/>
        <a:cs typeface="+mn-cs"/>
      </a:defRPr>
    </a:lvl1pPr>
    <a:lvl2pPr marL="457200" algn="l" defTabSz="457200" rtl="0" eaLnBrk="1" latinLnBrk="0" hangingPunct="1">
      <a:defRPr sz="1200" b="0" i="0" kern="1200">
        <a:solidFill>
          <a:schemeClr val="tx1"/>
        </a:solidFill>
        <a:latin typeface="Amazon Ember Regular" charset="0"/>
        <a:ea typeface="+mn-ea"/>
        <a:cs typeface="+mn-cs"/>
      </a:defRPr>
    </a:lvl2pPr>
    <a:lvl3pPr marL="914400" algn="l" defTabSz="457200" rtl="0" eaLnBrk="1" latinLnBrk="0" hangingPunct="1">
      <a:defRPr sz="1200" b="0" i="0" kern="1200">
        <a:solidFill>
          <a:schemeClr val="tx1"/>
        </a:solidFill>
        <a:latin typeface="Amazon Ember Regular" charset="0"/>
        <a:ea typeface="+mn-ea"/>
        <a:cs typeface="+mn-cs"/>
      </a:defRPr>
    </a:lvl3pPr>
    <a:lvl4pPr marL="1371600" algn="l" defTabSz="457200" rtl="0" eaLnBrk="1" latinLnBrk="0" hangingPunct="1">
      <a:defRPr sz="1200" b="0" i="0" kern="1200">
        <a:solidFill>
          <a:schemeClr val="tx1"/>
        </a:solidFill>
        <a:latin typeface="Amazon Ember Regular" charset="0"/>
        <a:ea typeface="+mn-ea"/>
        <a:cs typeface="+mn-cs"/>
      </a:defRPr>
    </a:lvl4pPr>
    <a:lvl5pPr marL="1828800" algn="l" defTabSz="457200" rtl="0" eaLnBrk="1" latinLnBrk="0" hangingPunct="1">
      <a:defRPr sz="1200" b="0" i="0" kern="1200">
        <a:solidFill>
          <a:schemeClr val="tx1"/>
        </a:solidFill>
        <a:latin typeface="Amazon Ember Regular" charset="0"/>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1</a:t>
            </a:fld>
            <a:endParaRPr lang="en-US" dirty="0"/>
          </a:p>
        </p:txBody>
      </p:sp>
    </p:spTree>
    <p:extLst>
      <p:ext uri="{BB962C8B-B14F-4D97-AF65-F5344CB8AC3E}">
        <p14:creationId xmlns:p14="http://schemas.microsoft.com/office/powerpoint/2010/main" val="5532196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think of it as an smart task scheduler</a:t>
            </a:r>
          </a:p>
          <a:p>
            <a:r>
              <a:rPr lang="en-US" dirty="0"/>
              <a:t>Plugins – GitHub, </a:t>
            </a:r>
            <a:r>
              <a:rPr lang="en-US" dirty="0" err="1"/>
              <a:t>UnitTest</a:t>
            </a:r>
            <a:r>
              <a:rPr lang="en-US" dirty="0"/>
              <a:t>, Docker, </a:t>
            </a:r>
            <a:r>
              <a:rPr lang="en-US" dirty="0" err="1"/>
              <a:t>RemoteHost</a:t>
            </a:r>
            <a:r>
              <a:rPr lang="en-US" dirty="0"/>
              <a:t> </a:t>
            </a:r>
            <a:r>
              <a:rPr lang="en-US" dirty="0" err="1"/>
              <a:t>etc</a:t>
            </a:r>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17</a:t>
            </a:fld>
            <a:endParaRPr lang="en-US" dirty="0"/>
          </a:p>
        </p:txBody>
      </p:sp>
    </p:spTree>
    <p:extLst>
      <p:ext uri="{BB962C8B-B14F-4D97-AF65-F5344CB8AC3E}">
        <p14:creationId xmlns:p14="http://schemas.microsoft.com/office/powerpoint/2010/main" val="2919491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think of it as an smart task scheduler</a:t>
            </a:r>
          </a:p>
          <a:p>
            <a:r>
              <a:rPr lang="en-US" dirty="0"/>
              <a:t>Plugins – GitHub, </a:t>
            </a:r>
            <a:r>
              <a:rPr lang="en-US" dirty="0" err="1"/>
              <a:t>UnitTest</a:t>
            </a:r>
            <a:r>
              <a:rPr lang="en-US" dirty="0"/>
              <a:t>, Docker, </a:t>
            </a:r>
            <a:r>
              <a:rPr lang="en-US" dirty="0" err="1"/>
              <a:t>RemoteHost</a:t>
            </a:r>
            <a:r>
              <a:rPr lang="en-US" dirty="0"/>
              <a:t> </a:t>
            </a:r>
            <a:r>
              <a:rPr lang="en-US" dirty="0" err="1"/>
              <a:t>etc</a:t>
            </a:r>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18</a:t>
            </a:fld>
            <a:endParaRPr lang="en-US" dirty="0"/>
          </a:p>
        </p:txBody>
      </p:sp>
    </p:spTree>
    <p:extLst>
      <p:ext uri="{BB962C8B-B14F-4D97-AF65-F5344CB8AC3E}">
        <p14:creationId xmlns:p14="http://schemas.microsoft.com/office/powerpoint/2010/main" val="7383752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3</a:t>
            </a:fld>
            <a:endParaRPr lang="en-US" dirty="0"/>
          </a:p>
        </p:txBody>
      </p:sp>
    </p:spTree>
    <p:extLst>
      <p:ext uri="{BB962C8B-B14F-4D97-AF65-F5344CB8AC3E}">
        <p14:creationId xmlns:p14="http://schemas.microsoft.com/office/powerpoint/2010/main" val="12788089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CI - Making sure the code doesn’t break anything.</a:t>
            </a:r>
          </a:p>
          <a:p>
            <a:r>
              <a:rPr lang="en-US" dirty="0"/>
              <a:t>       </a:t>
            </a:r>
            <a:r>
              <a:rPr lang="en-US" dirty="0" err="1"/>
              <a:t>Itegration</a:t>
            </a:r>
            <a:r>
              <a:rPr lang="en-US" dirty="0"/>
              <a:t> and unit tests</a:t>
            </a:r>
          </a:p>
          <a:p>
            <a:endParaRPr lang="en-US" b="1" dirty="0"/>
          </a:p>
          <a:p>
            <a:r>
              <a:rPr lang="en-US" b="1" dirty="0"/>
              <a:t>CD – deploy to staging/QA – we get release candidate</a:t>
            </a:r>
          </a:p>
          <a:p>
            <a:endParaRPr lang="en-US" b="1" dirty="0"/>
          </a:p>
          <a:p>
            <a:r>
              <a:rPr lang="en-US" b="1" dirty="0"/>
              <a:t>CDD – auto deploy to production</a:t>
            </a:r>
          </a:p>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4</a:t>
            </a:fld>
            <a:endParaRPr lang="en-US" dirty="0"/>
          </a:p>
        </p:txBody>
      </p:sp>
    </p:spTree>
    <p:extLst>
      <p:ext uri="{BB962C8B-B14F-4D97-AF65-F5344CB8AC3E}">
        <p14:creationId xmlns:p14="http://schemas.microsoft.com/office/powerpoint/2010/main" val="13429038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8</a:t>
            </a:fld>
            <a:endParaRPr lang="en-US" dirty="0"/>
          </a:p>
        </p:txBody>
      </p:sp>
    </p:spTree>
    <p:extLst>
      <p:ext uri="{BB962C8B-B14F-4D97-AF65-F5344CB8AC3E}">
        <p14:creationId xmlns:p14="http://schemas.microsoft.com/office/powerpoint/2010/main" val="36192986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think of it as an smart task scheduler</a:t>
            </a:r>
          </a:p>
          <a:p>
            <a:r>
              <a:rPr lang="en-US" dirty="0"/>
              <a:t>Plugins – GitHub, </a:t>
            </a:r>
            <a:r>
              <a:rPr lang="en-US" dirty="0" err="1"/>
              <a:t>UnitTest</a:t>
            </a:r>
            <a:r>
              <a:rPr lang="en-US" dirty="0"/>
              <a:t>, Docker, </a:t>
            </a:r>
            <a:r>
              <a:rPr lang="en-US" dirty="0" err="1"/>
              <a:t>RemoteHost</a:t>
            </a:r>
            <a:r>
              <a:rPr lang="en-US" dirty="0"/>
              <a:t> </a:t>
            </a:r>
            <a:r>
              <a:rPr lang="en-US" dirty="0" err="1"/>
              <a:t>etc</a:t>
            </a:r>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12</a:t>
            </a:fld>
            <a:endParaRPr lang="en-US" dirty="0"/>
          </a:p>
        </p:txBody>
      </p:sp>
    </p:spTree>
    <p:extLst>
      <p:ext uri="{BB962C8B-B14F-4D97-AF65-F5344CB8AC3E}">
        <p14:creationId xmlns:p14="http://schemas.microsoft.com/office/powerpoint/2010/main" val="23461351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think of it as an smart task scheduler</a:t>
            </a:r>
          </a:p>
          <a:p>
            <a:r>
              <a:rPr lang="en-US" dirty="0"/>
              <a:t>Plugins – GitHub, </a:t>
            </a:r>
            <a:r>
              <a:rPr lang="en-US" dirty="0" err="1"/>
              <a:t>UnitTest</a:t>
            </a:r>
            <a:r>
              <a:rPr lang="en-US" dirty="0"/>
              <a:t>, Docker, </a:t>
            </a:r>
            <a:r>
              <a:rPr lang="en-US" dirty="0" err="1"/>
              <a:t>RemoteHost</a:t>
            </a:r>
            <a:r>
              <a:rPr lang="en-US" dirty="0"/>
              <a:t> </a:t>
            </a:r>
            <a:r>
              <a:rPr lang="en-US" dirty="0" err="1"/>
              <a:t>etc</a:t>
            </a:r>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13</a:t>
            </a:fld>
            <a:endParaRPr lang="en-US" dirty="0"/>
          </a:p>
        </p:txBody>
      </p:sp>
    </p:spTree>
    <p:extLst>
      <p:ext uri="{BB962C8B-B14F-4D97-AF65-F5344CB8AC3E}">
        <p14:creationId xmlns:p14="http://schemas.microsoft.com/office/powerpoint/2010/main" val="13345748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think of it as an smart task scheduler</a:t>
            </a:r>
          </a:p>
          <a:p>
            <a:r>
              <a:rPr lang="en-US" dirty="0"/>
              <a:t>Plugins – GitHub, </a:t>
            </a:r>
            <a:r>
              <a:rPr lang="en-US" dirty="0" err="1"/>
              <a:t>UnitTest</a:t>
            </a:r>
            <a:r>
              <a:rPr lang="en-US" dirty="0"/>
              <a:t>, Docker, </a:t>
            </a:r>
            <a:r>
              <a:rPr lang="en-US" dirty="0" err="1"/>
              <a:t>RemoteHost</a:t>
            </a:r>
            <a:r>
              <a:rPr lang="en-US" dirty="0"/>
              <a:t> </a:t>
            </a:r>
            <a:r>
              <a:rPr lang="en-US" dirty="0" err="1"/>
              <a:t>etc</a:t>
            </a:r>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14</a:t>
            </a:fld>
            <a:endParaRPr lang="en-US" dirty="0"/>
          </a:p>
        </p:txBody>
      </p:sp>
    </p:spTree>
    <p:extLst>
      <p:ext uri="{BB962C8B-B14F-4D97-AF65-F5344CB8AC3E}">
        <p14:creationId xmlns:p14="http://schemas.microsoft.com/office/powerpoint/2010/main" val="1776303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mazon Ember Regular" charset="0"/>
                <a:ea typeface="+mn-ea"/>
                <a:cs typeface="+mn-cs"/>
              </a:rPr>
              <a:t>Use the node:7-onbuild image as the base for our image</a:t>
            </a:r>
          </a:p>
          <a:p>
            <a:r>
              <a:rPr lang="en-US" sz="1200" b="0" i="0" kern="1200" dirty="0">
                <a:solidFill>
                  <a:schemeClr val="tx1"/>
                </a:solidFill>
                <a:effectLst/>
                <a:latin typeface="Amazon Ember Regular" charset="0"/>
                <a:ea typeface="+mn-ea"/>
                <a:cs typeface="+mn-cs"/>
              </a:rPr>
              <a:t>Tell Docker which port our server runs on</a:t>
            </a:r>
          </a:p>
          <a:p>
            <a:r>
              <a:rPr lang="en-US" sz="1200" b="0" i="0" kern="1200" dirty="0">
                <a:solidFill>
                  <a:schemeClr val="tx1"/>
                </a:solidFill>
                <a:effectLst/>
                <a:latin typeface="Amazon Ember Regular" charset="0"/>
                <a:ea typeface="+mn-ea"/>
                <a:cs typeface="+mn-cs"/>
              </a:rPr>
              <a:t>Additionally, our image inherits the following actions from the official node </a:t>
            </a:r>
            <a:r>
              <a:rPr lang="en-US" sz="1200" b="0" i="0" kern="1200" dirty="0" err="1">
                <a:solidFill>
                  <a:schemeClr val="tx1"/>
                </a:solidFill>
                <a:effectLst/>
                <a:latin typeface="Amazon Ember Regular" charset="0"/>
                <a:ea typeface="+mn-ea"/>
                <a:cs typeface="+mn-cs"/>
              </a:rPr>
              <a:t>onbuild</a:t>
            </a:r>
            <a:r>
              <a:rPr lang="en-US" sz="1200" b="0" i="0" kern="1200" dirty="0">
                <a:solidFill>
                  <a:schemeClr val="tx1"/>
                </a:solidFill>
                <a:effectLst/>
                <a:latin typeface="Amazon Ember Regular" charset="0"/>
                <a:ea typeface="+mn-ea"/>
                <a:cs typeface="+mn-cs"/>
              </a:rPr>
              <a:t> image:</a:t>
            </a:r>
          </a:p>
          <a:p>
            <a:r>
              <a:rPr lang="en-US" sz="1200" b="0" i="0" kern="1200" dirty="0">
                <a:solidFill>
                  <a:schemeClr val="tx1"/>
                </a:solidFill>
                <a:effectLst/>
                <a:latin typeface="Amazon Ember Regular" charset="0"/>
                <a:ea typeface="+mn-ea"/>
                <a:cs typeface="+mn-cs"/>
              </a:rPr>
              <a:t>Copy all files in the current directory to /</a:t>
            </a:r>
            <a:r>
              <a:rPr lang="en-US" sz="1200" b="0" i="0" kern="1200" dirty="0" err="1">
                <a:solidFill>
                  <a:schemeClr val="tx1"/>
                </a:solidFill>
                <a:effectLst/>
                <a:latin typeface="Amazon Ember Regular" charset="0"/>
                <a:ea typeface="+mn-ea"/>
                <a:cs typeface="+mn-cs"/>
              </a:rPr>
              <a:t>usr</a:t>
            </a:r>
            <a:r>
              <a:rPr lang="en-US" sz="1200" b="0" i="0" kern="1200" dirty="0">
                <a:solidFill>
                  <a:schemeClr val="tx1"/>
                </a:solidFill>
                <a:effectLst/>
                <a:latin typeface="Amazon Ember Regular" charset="0"/>
                <a:ea typeface="+mn-ea"/>
                <a:cs typeface="+mn-cs"/>
              </a:rPr>
              <a:t>/</a:t>
            </a:r>
            <a:r>
              <a:rPr lang="en-US" sz="1200" b="0" i="0" kern="1200" dirty="0" err="1">
                <a:solidFill>
                  <a:schemeClr val="tx1"/>
                </a:solidFill>
                <a:effectLst/>
                <a:latin typeface="Amazon Ember Regular" charset="0"/>
                <a:ea typeface="+mn-ea"/>
                <a:cs typeface="+mn-cs"/>
              </a:rPr>
              <a:t>src</a:t>
            </a:r>
            <a:r>
              <a:rPr lang="en-US" sz="1200" b="0" i="0" kern="1200" dirty="0">
                <a:solidFill>
                  <a:schemeClr val="tx1"/>
                </a:solidFill>
                <a:effectLst/>
                <a:latin typeface="Amazon Ember Regular" charset="0"/>
                <a:ea typeface="+mn-ea"/>
                <a:cs typeface="+mn-cs"/>
              </a:rPr>
              <a:t>/app inside the image</a:t>
            </a:r>
          </a:p>
          <a:p>
            <a:r>
              <a:rPr lang="en-US" sz="1200" b="0" i="0" kern="1200" dirty="0">
                <a:solidFill>
                  <a:schemeClr val="tx1"/>
                </a:solidFill>
                <a:effectLst/>
                <a:latin typeface="Amazon Ember Regular" charset="0"/>
                <a:ea typeface="+mn-ea"/>
                <a:cs typeface="+mn-cs"/>
              </a:rPr>
              <a:t>Run </a:t>
            </a:r>
            <a:r>
              <a:rPr lang="en-US" sz="1200" b="0" i="0" kern="1200" dirty="0" err="1">
                <a:solidFill>
                  <a:schemeClr val="tx1"/>
                </a:solidFill>
                <a:effectLst/>
                <a:latin typeface="Amazon Ember Regular" charset="0"/>
                <a:ea typeface="+mn-ea"/>
                <a:cs typeface="+mn-cs"/>
              </a:rPr>
              <a:t>npm</a:t>
            </a:r>
            <a:r>
              <a:rPr lang="en-US" sz="1200" b="0" i="0" kern="1200" dirty="0">
                <a:solidFill>
                  <a:schemeClr val="tx1"/>
                </a:solidFill>
                <a:effectLst/>
                <a:latin typeface="Amazon Ember Regular" charset="0"/>
                <a:ea typeface="+mn-ea"/>
                <a:cs typeface="+mn-cs"/>
              </a:rPr>
              <a:t> install to install any dependencies for app (if we had any)</a:t>
            </a:r>
          </a:p>
          <a:p>
            <a:r>
              <a:rPr lang="en-US" sz="1200" b="0" i="0" kern="1200" dirty="0">
                <a:solidFill>
                  <a:schemeClr val="tx1"/>
                </a:solidFill>
                <a:effectLst/>
                <a:latin typeface="Amazon Ember Regular" charset="0"/>
                <a:ea typeface="+mn-ea"/>
                <a:cs typeface="+mn-cs"/>
              </a:rPr>
              <a:t>Specify </a:t>
            </a:r>
            <a:r>
              <a:rPr lang="en-US" sz="1200" b="0" i="0" kern="1200" dirty="0" err="1">
                <a:solidFill>
                  <a:schemeClr val="tx1"/>
                </a:solidFill>
                <a:effectLst/>
                <a:latin typeface="Amazon Ember Regular" charset="0"/>
                <a:ea typeface="+mn-ea"/>
                <a:cs typeface="+mn-cs"/>
              </a:rPr>
              <a:t>npm</a:t>
            </a:r>
            <a:r>
              <a:rPr lang="en-US" sz="1200" b="0" i="0" kern="1200" dirty="0">
                <a:solidFill>
                  <a:schemeClr val="tx1"/>
                </a:solidFill>
                <a:effectLst/>
                <a:latin typeface="Amazon Ember Regular" charset="0"/>
                <a:ea typeface="+mn-ea"/>
                <a:cs typeface="+mn-cs"/>
              </a:rPr>
              <a:t> start as the command Docker runs when the container starts</a:t>
            </a:r>
          </a:p>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15</a:t>
            </a:fld>
            <a:endParaRPr lang="en-US" dirty="0"/>
          </a:p>
        </p:txBody>
      </p:sp>
    </p:spTree>
    <p:extLst>
      <p:ext uri="{BB962C8B-B14F-4D97-AF65-F5344CB8AC3E}">
        <p14:creationId xmlns:p14="http://schemas.microsoft.com/office/powerpoint/2010/main" val="42464194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think of it as an smart task scheduler</a:t>
            </a:r>
          </a:p>
          <a:p>
            <a:r>
              <a:rPr lang="en-US" dirty="0"/>
              <a:t>Plugins – GitHub, </a:t>
            </a:r>
            <a:r>
              <a:rPr lang="en-US" dirty="0" err="1"/>
              <a:t>UnitTest</a:t>
            </a:r>
            <a:r>
              <a:rPr lang="en-US" dirty="0"/>
              <a:t>, Docker, </a:t>
            </a:r>
            <a:r>
              <a:rPr lang="en-US" dirty="0" err="1"/>
              <a:t>RemoteHost</a:t>
            </a:r>
            <a:r>
              <a:rPr lang="en-US" dirty="0"/>
              <a:t> </a:t>
            </a:r>
            <a:r>
              <a:rPr lang="en-US" dirty="0" err="1"/>
              <a:t>etc</a:t>
            </a:r>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16</a:t>
            </a:fld>
            <a:endParaRPr lang="en-US" dirty="0"/>
          </a:p>
        </p:txBody>
      </p:sp>
    </p:spTree>
    <p:extLst>
      <p:ext uri="{BB962C8B-B14F-4D97-AF65-F5344CB8AC3E}">
        <p14:creationId xmlns:p14="http://schemas.microsoft.com/office/powerpoint/2010/main" val="229370350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F1340F2-306D-C649-A2E3-D1F89947952C}"/>
              </a:ext>
            </a:extLst>
          </p:cNvPr>
          <p:cNvPicPr>
            <a:picLocks noChangeAspect="1"/>
          </p:cNvPicPr>
          <p:nvPr userDrawn="1"/>
        </p:nvPicPr>
        <p:blipFill>
          <a:blip r:embed="rId2"/>
          <a:stretch>
            <a:fillRect/>
          </a:stretch>
        </p:blipFill>
        <p:spPr>
          <a:xfrm>
            <a:off x="0" y="9170"/>
            <a:ext cx="9144000" cy="5140657"/>
          </a:xfrm>
          <a:prstGeom prst="rect">
            <a:avLst/>
          </a:prstGeom>
        </p:spPr>
      </p:pic>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36743" y="437056"/>
            <a:ext cx="848312" cy="508987"/>
          </a:xfrm>
          <a:prstGeom prst="rect">
            <a:avLst/>
          </a:prstGeom>
        </p:spPr>
      </p:pic>
      <p:sp>
        <p:nvSpPr>
          <p:cNvPr id="13" name="TextBox 12">
            <a:extLst>
              <a:ext uri="{FF2B5EF4-FFF2-40B4-BE49-F238E27FC236}">
                <a16:creationId xmlns:a16="http://schemas.microsoft.com/office/drawing/2014/main" id="{29366972-4B8E-EE4B-89C6-34A143B2201C}"/>
              </a:ext>
            </a:extLst>
          </p:cNvPr>
          <p:cNvSpPr txBox="1"/>
          <p:nvPr userDrawn="1"/>
        </p:nvSpPr>
        <p:spPr>
          <a:xfrm>
            <a:off x="487899" y="4802438"/>
            <a:ext cx="4447181" cy="107722"/>
          </a:xfrm>
          <a:prstGeom prst="rect">
            <a:avLst/>
          </a:prstGeom>
          <a:noFill/>
        </p:spPr>
        <p:txBody>
          <a:bodyPr wrap="square" lIns="0" tIns="0" rIns="0" bIns="0" rtlCol="0">
            <a:sp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700" b="0" i="0" dirty="0">
                <a:solidFill>
                  <a:schemeClr val="bg1">
                    <a:lumMod val="50000"/>
                  </a:schemeClr>
                </a:solidFill>
                <a:latin typeface="Amazon Ember" panose="020B0603020204020204" pitchFamily="34" charset="0"/>
                <a:ea typeface="Amazon Ember" panose="020B0603020204020204" pitchFamily="34" charset="0"/>
                <a:cs typeface="Amazon Ember" panose="020B0603020204020204" pitchFamily="34" charset="0"/>
              </a:rPr>
              <a:t>© 2018, Amazon Web Services, Inc. or its Affiliates. All rights reserved. </a:t>
            </a:r>
            <a:r>
              <a:rPr lang="en-US" sz="700" b="0" i="0" dirty="0">
                <a:solidFill>
                  <a:schemeClr val="bg1">
                    <a:lumMod val="50000"/>
                  </a:schemeClr>
                </a:solidFill>
                <a:effectLst/>
                <a:latin typeface="Amazon Ember" panose="020B0603020204020204" pitchFamily="34" charset="0"/>
                <a:ea typeface="Amazon Ember" panose="020B0603020204020204" pitchFamily="34" charset="0"/>
                <a:cs typeface="Amazon Ember" panose="020B0603020204020204" pitchFamily="34" charset="0"/>
              </a:rPr>
              <a:t>Amazon Confidential and Trademark</a:t>
            </a:r>
            <a:endParaRPr lang="en-US" sz="700" b="0" i="0" dirty="0">
              <a:solidFill>
                <a:schemeClr val="bg1">
                  <a:lumMod val="50000"/>
                </a:schemeClr>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4" name="Text Placeholder 11">
            <a:extLst>
              <a:ext uri="{FF2B5EF4-FFF2-40B4-BE49-F238E27FC236}">
                <a16:creationId xmlns:a16="http://schemas.microsoft.com/office/drawing/2014/main" id="{1D3521FC-C508-104E-80D8-E2DD945D2545}"/>
              </a:ext>
            </a:extLst>
          </p:cNvPr>
          <p:cNvSpPr>
            <a:spLocks noGrp="1"/>
          </p:cNvSpPr>
          <p:nvPr>
            <p:ph type="body" sz="quarter" idx="10" hasCustomPrompt="1"/>
          </p:nvPr>
        </p:nvSpPr>
        <p:spPr>
          <a:xfrm>
            <a:off x="337504" y="3718972"/>
            <a:ext cx="3683000" cy="622873"/>
          </a:xfrm>
          <a:prstGeom prst="rect">
            <a:avLst/>
          </a:prstGeom>
        </p:spPr>
        <p:txBody>
          <a:bodyPr>
            <a:normAutofit/>
          </a:bodyPr>
          <a:lstStyle>
            <a:lvl1pPr marL="0" indent="0" algn="l">
              <a:buNone/>
              <a:defRPr sz="1600" baseline="0"/>
            </a:lvl1pPr>
          </a:lstStyle>
          <a:p>
            <a:pPr lvl="0"/>
            <a:r>
              <a:rPr lang="en-US" dirty="0"/>
              <a:t>Click to edit Presenter, Team</a:t>
            </a:r>
          </a:p>
          <a:p>
            <a:pPr lvl="0"/>
            <a:r>
              <a:rPr lang="en-US" dirty="0"/>
              <a:t>Date, location</a:t>
            </a:r>
          </a:p>
        </p:txBody>
      </p:sp>
      <p:sp>
        <p:nvSpPr>
          <p:cNvPr id="15" name="Text Placeholder 8">
            <a:extLst>
              <a:ext uri="{FF2B5EF4-FFF2-40B4-BE49-F238E27FC236}">
                <a16:creationId xmlns:a16="http://schemas.microsoft.com/office/drawing/2014/main" id="{1A4C63CE-724C-A547-9CD4-8B4632C3CCFF}"/>
              </a:ext>
            </a:extLst>
          </p:cNvPr>
          <p:cNvSpPr>
            <a:spLocks noGrp="1"/>
          </p:cNvSpPr>
          <p:nvPr>
            <p:ph type="body" sz="quarter" idx="12" hasCustomPrompt="1"/>
          </p:nvPr>
        </p:nvSpPr>
        <p:spPr>
          <a:xfrm>
            <a:off x="337504" y="1908228"/>
            <a:ext cx="7324988" cy="744537"/>
          </a:xfrm>
          <a:prstGeom prst="rect">
            <a:avLst/>
          </a:prstGeom>
        </p:spPr>
        <p:txBody>
          <a:bodyPr>
            <a:noAutofit/>
          </a:bodyPr>
          <a:lstStyle>
            <a:lvl1pPr marL="0" indent="0" algn="l">
              <a:buNone/>
              <a:defRPr sz="4000" b="1" baseline="0"/>
            </a:lvl1pPr>
          </a:lstStyle>
          <a:p>
            <a:pPr lvl="0"/>
            <a:r>
              <a:rPr lang="en-US" dirty="0"/>
              <a:t>Click to edit Master title style</a:t>
            </a:r>
          </a:p>
        </p:txBody>
      </p:sp>
      <p:sp>
        <p:nvSpPr>
          <p:cNvPr id="16" name="Text Placeholder 11">
            <a:extLst>
              <a:ext uri="{FF2B5EF4-FFF2-40B4-BE49-F238E27FC236}">
                <a16:creationId xmlns:a16="http://schemas.microsoft.com/office/drawing/2014/main" id="{E11D19E0-362B-324D-B73A-FB792D5DD42D}"/>
              </a:ext>
            </a:extLst>
          </p:cNvPr>
          <p:cNvSpPr>
            <a:spLocks noGrp="1"/>
          </p:cNvSpPr>
          <p:nvPr>
            <p:ph type="body" sz="quarter" idx="13" hasCustomPrompt="1"/>
          </p:nvPr>
        </p:nvSpPr>
        <p:spPr>
          <a:xfrm>
            <a:off x="337504" y="2658575"/>
            <a:ext cx="6041582" cy="769527"/>
          </a:xfrm>
          <a:prstGeom prst="rect">
            <a:avLst/>
          </a:prstGeom>
        </p:spPr>
        <p:txBody>
          <a:bodyPr/>
          <a:lstStyle>
            <a:lvl1pPr marL="0" indent="0" algn="l">
              <a:buNone/>
              <a:defRPr sz="1800"/>
            </a:lvl1pPr>
          </a:lstStyle>
          <a:p>
            <a:pPr lvl="0"/>
            <a:r>
              <a:rPr lang="en-US" dirty="0"/>
              <a:t>Click to edit Master text styles</a:t>
            </a:r>
          </a:p>
          <a:p>
            <a:pPr lvl="0"/>
            <a:r>
              <a:rPr lang="en-US" dirty="0"/>
              <a:t>Social handle</a:t>
            </a:r>
          </a:p>
        </p:txBody>
      </p:sp>
    </p:spTree>
    <p:extLst>
      <p:ext uri="{BB962C8B-B14F-4D97-AF65-F5344CB8AC3E}">
        <p14:creationId xmlns:p14="http://schemas.microsoft.com/office/powerpoint/2010/main" val="20053143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bullet sections">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normAutofit/>
          </a:bodyPr>
          <a:lstStyle>
            <a:lvl1pPr>
              <a:defRPr sz="2400">
                <a:solidFill>
                  <a:schemeClr val="tx1"/>
                </a:solidFill>
              </a:defRPr>
            </a:lvl1pPr>
          </a:lstStyle>
          <a:p>
            <a:r>
              <a:rPr lang="en-US" dirty="0"/>
              <a:t>Click to edit Master title style</a:t>
            </a:r>
          </a:p>
        </p:txBody>
      </p:sp>
      <p:sp>
        <p:nvSpPr>
          <p:cNvPr id="5" name="Text Placeholder 4">
            <a:extLst>
              <a:ext uri="{FF2B5EF4-FFF2-40B4-BE49-F238E27FC236}">
                <a16:creationId xmlns:a16="http://schemas.microsoft.com/office/drawing/2014/main" id="{FE6C5D45-2516-944B-852E-9416AD28710B}"/>
              </a:ext>
            </a:extLst>
          </p:cNvPr>
          <p:cNvSpPr>
            <a:spLocks noGrp="1"/>
          </p:cNvSpPr>
          <p:nvPr>
            <p:ph type="body" sz="quarter" idx="10"/>
          </p:nvPr>
        </p:nvSpPr>
        <p:spPr>
          <a:xfrm>
            <a:off x="336550" y="1064419"/>
            <a:ext cx="3989143" cy="3181010"/>
          </a:xfrm>
          <a:prstGeom prst="rect">
            <a:avLst/>
          </a:prstGeo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4">
            <a:extLst>
              <a:ext uri="{FF2B5EF4-FFF2-40B4-BE49-F238E27FC236}">
                <a16:creationId xmlns:a16="http://schemas.microsoft.com/office/drawing/2014/main" id="{0680DD99-A52C-8C44-9396-106AF36BB473}"/>
              </a:ext>
            </a:extLst>
          </p:cNvPr>
          <p:cNvSpPr>
            <a:spLocks noGrp="1"/>
          </p:cNvSpPr>
          <p:nvPr>
            <p:ph type="body" sz="quarter" idx="11"/>
          </p:nvPr>
        </p:nvSpPr>
        <p:spPr>
          <a:xfrm>
            <a:off x="4552950" y="1064419"/>
            <a:ext cx="3989143" cy="3181010"/>
          </a:xfrm>
          <a:prstGeom prst="rect">
            <a:avLst/>
          </a:prstGeo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165064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 image">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normAutofit/>
          </a:bodyPr>
          <a:lstStyle>
            <a:lvl1pPr>
              <a:defRPr sz="2400">
                <a:solidFill>
                  <a:schemeClr val="tx1"/>
                </a:solidFill>
              </a:defRPr>
            </a:lvl1pPr>
          </a:lstStyle>
          <a:p>
            <a:r>
              <a:rPr lang="en-US" dirty="0"/>
              <a:t>Click to edit Master title style</a:t>
            </a:r>
          </a:p>
        </p:txBody>
      </p:sp>
      <p:sp>
        <p:nvSpPr>
          <p:cNvPr id="8" name="Picture Placeholder 7">
            <a:extLst>
              <a:ext uri="{FF2B5EF4-FFF2-40B4-BE49-F238E27FC236}">
                <a16:creationId xmlns:a16="http://schemas.microsoft.com/office/drawing/2014/main" id="{758B8829-AB11-E54F-AFFF-11D6AD397DEB}"/>
              </a:ext>
            </a:extLst>
          </p:cNvPr>
          <p:cNvSpPr>
            <a:spLocks noGrp="1"/>
          </p:cNvSpPr>
          <p:nvPr>
            <p:ph type="pic" sz="quarter" idx="11"/>
          </p:nvPr>
        </p:nvSpPr>
        <p:spPr>
          <a:xfrm>
            <a:off x="4651830" y="1065214"/>
            <a:ext cx="3955596" cy="3180216"/>
          </a:xfrm>
          <a:prstGeom prst="rect">
            <a:avLst/>
          </a:prstGeom>
        </p:spPr>
        <p:txBody>
          <a:bodyPr/>
          <a:lstStyle/>
          <a:p>
            <a:endParaRPr lang="en-US"/>
          </a:p>
        </p:txBody>
      </p:sp>
      <p:sp>
        <p:nvSpPr>
          <p:cNvPr id="7" name="Text Placeholder 6">
            <a:extLst>
              <a:ext uri="{FF2B5EF4-FFF2-40B4-BE49-F238E27FC236}">
                <a16:creationId xmlns:a16="http://schemas.microsoft.com/office/drawing/2014/main" id="{B863CB81-2BA0-0B4C-95B7-83DDBF552293}"/>
              </a:ext>
            </a:extLst>
          </p:cNvPr>
          <p:cNvSpPr>
            <a:spLocks noGrp="1"/>
          </p:cNvSpPr>
          <p:nvPr>
            <p:ph type="body" sz="quarter" idx="13" hasCustomPrompt="1"/>
          </p:nvPr>
        </p:nvSpPr>
        <p:spPr>
          <a:xfrm>
            <a:off x="336550" y="1065213"/>
            <a:ext cx="3973513" cy="3179762"/>
          </a:xfrm>
        </p:spPr>
        <p:txBody>
          <a:bodyPr/>
          <a:lstStyle>
            <a:lvl1pPr marL="0" marR="0" indent="0" algn="l" defTabSz="457200" rtl="0" eaLnBrk="1" fontAlgn="auto" latinLnBrk="0" hangingPunct="1">
              <a:lnSpc>
                <a:spcPct val="100000"/>
              </a:lnSpc>
              <a:spcBef>
                <a:spcPct val="20000"/>
              </a:spcBef>
              <a:spcAft>
                <a:spcPts val="0"/>
              </a:spcAft>
              <a:buClrTx/>
              <a:buSzTx/>
              <a:buFontTx/>
              <a:buNone/>
              <a:tabLst/>
              <a:defRPr b="0" i="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sz="1200" b="1" dirty="0"/>
              <a:t>Lorem ipsum dolor sit </a:t>
            </a:r>
            <a:r>
              <a:rPr lang="en-US" sz="1200" b="1" dirty="0" err="1"/>
              <a:t>amet</a:t>
            </a:r>
            <a:r>
              <a:rPr lang="en-US" sz="1200" b="1" dirty="0"/>
              <a:t>, </a:t>
            </a:r>
            <a:r>
              <a:rPr lang="en-US" sz="1200" b="1" dirty="0" err="1"/>
              <a:t>consectetuer</a:t>
            </a:r>
            <a:r>
              <a:rPr lang="en-US" sz="1200" b="1" dirty="0"/>
              <a:t> </a:t>
            </a:r>
            <a:r>
              <a:rPr lang="en-US" sz="1200" b="1" dirty="0" err="1"/>
              <a:t>adipiscing</a:t>
            </a:r>
            <a:r>
              <a:rPr lang="en-US" sz="1200" b="1" dirty="0"/>
              <a:t> </a:t>
            </a:r>
            <a:r>
              <a:rPr lang="en-US" sz="1200" b="1" dirty="0" err="1"/>
              <a:t>elit</a:t>
            </a:r>
            <a:r>
              <a:rPr lang="en-US" sz="1200" b="1" dirty="0"/>
              <a:t>, </a:t>
            </a:r>
            <a:r>
              <a:rPr lang="en-US" sz="1200" b="1" dirty="0" err="1"/>
              <a:t>sed</a:t>
            </a:r>
            <a:r>
              <a:rPr lang="en-US" sz="1200" b="1" dirty="0"/>
              <a:t> </a:t>
            </a:r>
            <a:r>
              <a:rPr lang="en-US" sz="1200" b="1" dirty="0" err="1"/>
              <a:t>diam</a:t>
            </a:r>
            <a:r>
              <a:rPr lang="en-US" sz="1200" b="1" dirty="0"/>
              <a:t> </a:t>
            </a:r>
            <a:r>
              <a:rPr lang="en-US" sz="1200" b="1" dirty="0" err="1"/>
              <a:t>nonummy</a:t>
            </a:r>
            <a:r>
              <a:rPr lang="en-US" sz="1200" b="1" dirty="0"/>
              <a:t> </a:t>
            </a:r>
            <a:r>
              <a:rPr lang="en-US" sz="1200" b="1" dirty="0" err="1"/>
              <a:t>nibh</a:t>
            </a:r>
            <a:r>
              <a:rPr lang="en-US" sz="1200" b="1" dirty="0"/>
              <a:t> </a:t>
            </a:r>
            <a:r>
              <a:rPr lang="en-US" sz="1200" b="1" dirty="0" err="1"/>
              <a:t>euismod</a:t>
            </a:r>
            <a:r>
              <a:rPr lang="en-US" sz="1200" b="1" dirty="0"/>
              <a:t> </a:t>
            </a:r>
            <a:r>
              <a:rPr lang="en-US" sz="1200" b="1" dirty="0" err="1"/>
              <a:t>tincidunt</a:t>
            </a:r>
            <a:r>
              <a:rPr lang="en-US" sz="1200" b="1" dirty="0"/>
              <a:t> </a:t>
            </a:r>
            <a:r>
              <a:rPr lang="en-US" sz="1200" b="1" dirty="0" err="1"/>
              <a:t>ut</a:t>
            </a:r>
            <a:r>
              <a:rPr lang="en-US" sz="1200" b="1" dirty="0"/>
              <a:t> </a:t>
            </a:r>
            <a:r>
              <a:rPr lang="en-US" sz="1200" b="1" dirty="0" err="1"/>
              <a:t>laoreet</a:t>
            </a:r>
            <a:r>
              <a:rPr lang="en-US" sz="1200" b="1" dirty="0"/>
              <a:t> dolore magna </a:t>
            </a:r>
            <a:r>
              <a:rPr lang="en-US" sz="1200" b="1" dirty="0" err="1"/>
              <a:t>aliquam</a:t>
            </a:r>
            <a:r>
              <a:rPr lang="en-US" sz="1200" b="1" dirty="0"/>
              <a:t> </a:t>
            </a:r>
            <a:r>
              <a:rPr lang="en-US" sz="1200" b="1" dirty="0" err="1"/>
              <a:t>erat</a:t>
            </a:r>
            <a:r>
              <a:rPr lang="en-US" sz="1200" b="1" dirty="0"/>
              <a:t> </a:t>
            </a:r>
            <a:r>
              <a:rPr lang="en-US" sz="1200" b="1" dirty="0" err="1"/>
              <a:t>volutpat</a:t>
            </a:r>
            <a:r>
              <a:rPr lang="en-US" sz="1200" b="1" dirty="0"/>
              <a:t>. </a:t>
            </a:r>
          </a:p>
          <a:p>
            <a:endParaRPr lang="en-US" sz="1200" b="1" dirty="0"/>
          </a:p>
          <a:p>
            <a:r>
              <a:rPr lang="en-US" sz="1200" b="1" dirty="0"/>
              <a:t>Lorem ipsum dolor sit </a:t>
            </a:r>
            <a:r>
              <a:rPr lang="en-US" sz="1200" b="1" dirty="0" err="1"/>
              <a:t>amet</a:t>
            </a:r>
            <a:r>
              <a:rPr lang="en-US" sz="1200" b="1" dirty="0"/>
              <a:t>, </a:t>
            </a:r>
            <a:r>
              <a:rPr lang="en-US" sz="1200" b="1" dirty="0" err="1"/>
              <a:t>consectetuer</a:t>
            </a:r>
            <a:r>
              <a:rPr lang="en-US" sz="1200" b="1" dirty="0"/>
              <a:t> </a:t>
            </a:r>
            <a:r>
              <a:rPr lang="en-US" sz="1200" b="1" dirty="0" err="1"/>
              <a:t>adipiscing</a:t>
            </a:r>
            <a:r>
              <a:rPr lang="en-US" sz="1200" b="1" dirty="0"/>
              <a:t> </a:t>
            </a:r>
            <a:r>
              <a:rPr lang="en-US" sz="1200" b="1" dirty="0" err="1"/>
              <a:t>elit</a:t>
            </a:r>
            <a:r>
              <a:rPr lang="en-US" sz="1200" b="1" dirty="0"/>
              <a:t>, </a:t>
            </a:r>
            <a:r>
              <a:rPr lang="en-US" sz="1200" b="1" dirty="0" err="1"/>
              <a:t>sed</a:t>
            </a:r>
            <a:r>
              <a:rPr lang="en-US" sz="1200" b="1" dirty="0"/>
              <a:t> </a:t>
            </a:r>
            <a:r>
              <a:rPr lang="en-US" sz="1200" b="1" dirty="0" err="1"/>
              <a:t>diam</a:t>
            </a:r>
            <a:r>
              <a:rPr lang="en-US" sz="1200" b="1" dirty="0"/>
              <a:t> </a:t>
            </a:r>
            <a:r>
              <a:rPr lang="en-US" sz="1200" b="1" dirty="0" err="1"/>
              <a:t>nonummy</a:t>
            </a:r>
            <a:r>
              <a:rPr lang="en-US" sz="1200" b="1" dirty="0"/>
              <a:t> </a:t>
            </a:r>
            <a:r>
              <a:rPr lang="en-US" sz="1200" b="1" dirty="0" err="1"/>
              <a:t>nibh</a:t>
            </a:r>
            <a:r>
              <a:rPr lang="en-US" sz="1200" b="1" dirty="0"/>
              <a:t> </a:t>
            </a:r>
            <a:r>
              <a:rPr lang="en-US" sz="1200" b="1" dirty="0" err="1"/>
              <a:t>euismod</a:t>
            </a:r>
            <a:r>
              <a:rPr lang="en-US" sz="1200" b="1" dirty="0"/>
              <a:t> </a:t>
            </a:r>
            <a:r>
              <a:rPr lang="en-US" sz="1200" b="1" dirty="0" err="1"/>
              <a:t>tincidunt</a:t>
            </a:r>
            <a:r>
              <a:rPr lang="en-US" sz="1200" b="1" dirty="0"/>
              <a:t> </a:t>
            </a:r>
            <a:r>
              <a:rPr lang="en-US" sz="1200" b="1" dirty="0" err="1"/>
              <a:t>ut</a:t>
            </a:r>
            <a:r>
              <a:rPr lang="en-US" sz="1200" b="1" dirty="0"/>
              <a:t> </a:t>
            </a:r>
            <a:r>
              <a:rPr lang="en-US" sz="1200" b="1" dirty="0" err="1"/>
              <a:t>laoreet</a:t>
            </a:r>
            <a:r>
              <a:rPr lang="en-US" sz="1200" b="1" dirty="0"/>
              <a:t> dolore magna </a:t>
            </a:r>
            <a:r>
              <a:rPr lang="en-US" sz="1200" b="1" dirty="0" err="1"/>
              <a:t>aliquam</a:t>
            </a:r>
            <a:r>
              <a:rPr lang="en-US" sz="1200" b="1" dirty="0"/>
              <a:t> </a:t>
            </a:r>
            <a:r>
              <a:rPr lang="en-US" sz="1200" b="1" dirty="0" err="1"/>
              <a:t>erat</a:t>
            </a:r>
            <a:r>
              <a:rPr lang="en-US" sz="1200" b="1" dirty="0"/>
              <a:t> </a:t>
            </a:r>
            <a:r>
              <a:rPr lang="en-US" sz="1200" b="1" dirty="0" err="1"/>
              <a:t>volutpat</a:t>
            </a:r>
            <a:r>
              <a:rPr lang="en-US" sz="1200" b="1" dirty="0"/>
              <a:t>. </a:t>
            </a:r>
          </a:p>
          <a:p>
            <a:endParaRPr lang="en-US" sz="1200" b="1" dirty="0"/>
          </a:p>
          <a:p>
            <a:r>
              <a:rPr lang="en-US" sz="1200" b="1" dirty="0"/>
              <a:t>Lorem ipsum dolor sit </a:t>
            </a:r>
            <a:r>
              <a:rPr lang="en-US" sz="1200" b="1" dirty="0" err="1"/>
              <a:t>amet</a:t>
            </a:r>
            <a:r>
              <a:rPr lang="en-US" sz="1200" b="1" dirty="0"/>
              <a:t>, </a:t>
            </a:r>
            <a:r>
              <a:rPr lang="en-US" sz="1200" b="1" dirty="0" err="1"/>
              <a:t>consectetuer</a:t>
            </a:r>
            <a:r>
              <a:rPr lang="en-US" sz="1200" b="1" dirty="0"/>
              <a:t> </a:t>
            </a:r>
            <a:r>
              <a:rPr lang="en-US" sz="1200" b="1" dirty="0" err="1"/>
              <a:t>adipiscing</a:t>
            </a:r>
            <a:r>
              <a:rPr lang="en-US" sz="1200" b="1" dirty="0"/>
              <a:t> </a:t>
            </a:r>
            <a:r>
              <a:rPr lang="en-US" sz="1200" b="1" dirty="0" err="1"/>
              <a:t>elit</a:t>
            </a:r>
            <a:r>
              <a:rPr lang="en-US" sz="1200" b="1" dirty="0"/>
              <a:t>, </a:t>
            </a:r>
            <a:r>
              <a:rPr lang="en-US" sz="1200" b="1" dirty="0" err="1"/>
              <a:t>sed</a:t>
            </a:r>
            <a:r>
              <a:rPr lang="en-US" sz="1200" b="1" dirty="0"/>
              <a:t> </a:t>
            </a:r>
            <a:r>
              <a:rPr lang="en-US" sz="1200" b="1" dirty="0" err="1"/>
              <a:t>diam</a:t>
            </a:r>
            <a:r>
              <a:rPr lang="en-US" sz="1200" b="1" dirty="0"/>
              <a:t> </a:t>
            </a:r>
            <a:r>
              <a:rPr lang="en-US" sz="1200" b="1" dirty="0" err="1"/>
              <a:t>nonummy</a:t>
            </a:r>
            <a:r>
              <a:rPr lang="en-US" sz="1200" b="1" dirty="0"/>
              <a:t> </a:t>
            </a:r>
            <a:r>
              <a:rPr lang="en-US" sz="1200" b="1" dirty="0" err="1"/>
              <a:t>nibh</a:t>
            </a:r>
            <a:r>
              <a:rPr lang="en-US" sz="1200" b="1" dirty="0"/>
              <a:t> </a:t>
            </a:r>
            <a:r>
              <a:rPr lang="en-US" sz="1200" b="1" dirty="0" err="1"/>
              <a:t>euismod</a:t>
            </a:r>
            <a:r>
              <a:rPr lang="en-US" sz="1200" b="1" dirty="0"/>
              <a:t> </a:t>
            </a:r>
            <a:r>
              <a:rPr lang="en-US" sz="1200" b="1" dirty="0" err="1"/>
              <a:t>tincidunt</a:t>
            </a:r>
            <a:r>
              <a:rPr lang="en-US" sz="1200" b="1" dirty="0"/>
              <a:t> </a:t>
            </a:r>
            <a:r>
              <a:rPr lang="en-US" sz="1200" b="1" dirty="0" err="1"/>
              <a:t>ut</a:t>
            </a:r>
            <a:r>
              <a:rPr lang="en-US" sz="1200" b="1" dirty="0"/>
              <a:t> </a:t>
            </a:r>
            <a:r>
              <a:rPr lang="en-US" sz="1200" b="1" dirty="0" err="1"/>
              <a:t>laoreet</a:t>
            </a:r>
            <a:r>
              <a:rPr lang="en-US" sz="1200" b="1" dirty="0"/>
              <a:t> dolore magna </a:t>
            </a:r>
            <a:r>
              <a:rPr lang="en-US" sz="1200" b="1" dirty="0" err="1"/>
              <a:t>aliquam</a:t>
            </a:r>
            <a:r>
              <a:rPr lang="en-US" sz="1200" b="1" dirty="0"/>
              <a:t> </a:t>
            </a:r>
            <a:r>
              <a:rPr lang="en-US" sz="1200" b="1" dirty="0" err="1"/>
              <a:t>erat</a:t>
            </a:r>
            <a:r>
              <a:rPr lang="en-US" sz="1200" b="1" dirty="0"/>
              <a:t> </a:t>
            </a:r>
            <a:r>
              <a:rPr lang="en-US" sz="1200" b="1" dirty="0" err="1"/>
              <a:t>volutpat</a:t>
            </a:r>
            <a:r>
              <a:rPr lang="en-US" sz="1200" b="1" dirty="0"/>
              <a:t>. </a:t>
            </a:r>
          </a:p>
          <a:p>
            <a:endParaRPr lang="en-US" sz="1200" b="1" dirty="0"/>
          </a:p>
        </p:txBody>
      </p:sp>
    </p:spTree>
    <p:extLst>
      <p:ext uri="{BB962C8B-B14F-4D97-AF65-F5344CB8AC3E}">
        <p14:creationId xmlns:p14="http://schemas.microsoft.com/office/powerpoint/2010/main" val="153776081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Image slide (collage)">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lstStyle>
            <a:lvl1pPr>
              <a:defRPr>
                <a:solidFill>
                  <a:srgbClr val="414042"/>
                </a:solidFill>
              </a:defRPr>
            </a:lvl1pPr>
          </a:lstStyle>
          <a:p>
            <a:r>
              <a:rPr lang="en-US" dirty="0"/>
              <a:t>Click to edit Master title style</a:t>
            </a:r>
          </a:p>
        </p:txBody>
      </p:sp>
      <p:sp>
        <p:nvSpPr>
          <p:cNvPr id="4" name="Picture Placeholder 4">
            <a:extLst>
              <a:ext uri="{FF2B5EF4-FFF2-40B4-BE49-F238E27FC236}">
                <a16:creationId xmlns:a16="http://schemas.microsoft.com/office/drawing/2014/main" id="{D7E420A9-CC61-744A-929F-ECC58314AE67}"/>
              </a:ext>
            </a:extLst>
          </p:cNvPr>
          <p:cNvSpPr>
            <a:spLocks noGrp="1"/>
          </p:cNvSpPr>
          <p:nvPr>
            <p:ph type="pic" sz="quarter" idx="10"/>
          </p:nvPr>
        </p:nvSpPr>
        <p:spPr>
          <a:xfrm>
            <a:off x="336550" y="1119541"/>
            <a:ext cx="2836863" cy="3142897"/>
          </a:xfrm>
          <a:prstGeom prst="rect">
            <a:avLst/>
          </a:prstGeom>
        </p:spPr>
        <p:txBody>
          <a:bodyPr/>
          <a:lstStyle/>
          <a:p>
            <a:endParaRPr lang="en-US"/>
          </a:p>
        </p:txBody>
      </p:sp>
      <p:sp>
        <p:nvSpPr>
          <p:cNvPr id="5" name="Picture Placeholder 4">
            <a:extLst>
              <a:ext uri="{FF2B5EF4-FFF2-40B4-BE49-F238E27FC236}">
                <a16:creationId xmlns:a16="http://schemas.microsoft.com/office/drawing/2014/main" id="{87C5ED34-8610-AF44-B5D4-DCA3634E5CFD}"/>
              </a:ext>
            </a:extLst>
          </p:cNvPr>
          <p:cNvSpPr>
            <a:spLocks noGrp="1"/>
          </p:cNvSpPr>
          <p:nvPr>
            <p:ph type="pic" sz="quarter" idx="11"/>
          </p:nvPr>
        </p:nvSpPr>
        <p:spPr>
          <a:xfrm>
            <a:off x="5661585" y="1119541"/>
            <a:ext cx="2836863" cy="3142897"/>
          </a:xfrm>
          <a:prstGeom prst="rect">
            <a:avLst/>
          </a:prstGeom>
        </p:spPr>
        <p:txBody>
          <a:bodyPr/>
          <a:lstStyle/>
          <a:p>
            <a:endParaRPr lang="en-US"/>
          </a:p>
        </p:txBody>
      </p:sp>
      <p:sp>
        <p:nvSpPr>
          <p:cNvPr id="7" name="Picture Placeholder 4">
            <a:extLst>
              <a:ext uri="{FF2B5EF4-FFF2-40B4-BE49-F238E27FC236}">
                <a16:creationId xmlns:a16="http://schemas.microsoft.com/office/drawing/2014/main" id="{C8997369-9E26-AA4F-86C5-89CE9789BE0A}"/>
              </a:ext>
            </a:extLst>
          </p:cNvPr>
          <p:cNvSpPr>
            <a:spLocks noGrp="1"/>
          </p:cNvSpPr>
          <p:nvPr>
            <p:ph type="pic" sz="quarter" idx="12"/>
          </p:nvPr>
        </p:nvSpPr>
        <p:spPr>
          <a:xfrm>
            <a:off x="3417650" y="1119541"/>
            <a:ext cx="2001515" cy="1678935"/>
          </a:xfrm>
          <a:prstGeom prst="rect">
            <a:avLst/>
          </a:prstGeom>
        </p:spPr>
        <p:txBody>
          <a:bodyPr/>
          <a:lstStyle/>
          <a:p>
            <a:endParaRPr lang="en-US"/>
          </a:p>
        </p:txBody>
      </p:sp>
      <p:sp>
        <p:nvSpPr>
          <p:cNvPr id="8" name="Picture Placeholder 4">
            <a:extLst>
              <a:ext uri="{FF2B5EF4-FFF2-40B4-BE49-F238E27FC236}">
                <a16:creationId xmlns:a16="http://schemas.microsoft.com/office/drawing/2014/main" id="{CE0D1CBE-2F23-DA4E-AF93-871DC6AE9A89}"/>
              </a:ext>
            </a:extLst>
          </p:cNvPr>
          <p:cNvSpPr>
            <a:spLocks noGrp="1"/>
          </p:cNvSpPr>
          <p:nvPr>
            <p:ph type="pic" sz="quarter" idx="13"/>
          </p:nvPr>
        </p:nvSpPr>
        <p:spPr>
          <a:xfrm>
            <a:off x="3417650" y="3079376"/>
            <a:ext cx="2001515" cy="1183062"/>
          </a:xfrm>
          <a:prstGeom prst="rect">
            <a:avLst/>
          </a:prstGeom>
        </p:spPr>
        <p:txBody>
          <a:bodyPr/>
          <a:lstStyle/>
          <a:p>
            <a:endParaRPr lang="en-US"/>
          </a:p>
        </p:txBody>
      </p:sp>
    </p:spTree>
    <p:extLst>
      <p:ext uri="{BB962C8B-B14F-4D97-AF65-F5344CB8AC3E}">
        <p14:creationId xmlns:p14="http://schemas.microsoft.com/office/powerpoint/2010/main" val="263696881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Image slide (2up)">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88820B8C-5E97-A44A-A9BF-CA38F1A95725}"/>
              </a:ext>
            </a:extLst>
          </p:cNvPr>
          <p:cNvSpPr>
            <a:spLocks noGrp="1"/>
          </p:cNvSpPr>
          <p:nvPr>
            <p:ph type="title"/>
          </p:nvPr>
        </p:nvSpPr>
        <p:spPr>
          <a:xfrm>
            <a:off x="336789" y="114936"/>
            <a:ext cx="8205304" cy="545741"/>
          </a:xfrm>
        </p:spPr>
        <p:txBody>
          <a:bodyPr>
            <a:normAutofit/>
          </a:bodyPr>
          <a:lstStyle>
            <a:lvl1pPr>
              <a:defRPr sz="2400">
                <a:solidFill>
                  <a:schemeClr val="tx1"/>
                </a:solidFill>
              </a:defRPr>
            </a:lvl1pPr>
          </a:lstStyle>
          <a:p>
            <a:r>
              <a:rPr lang="en-US" dirty="0"/>
              <a:t>Click to edit Master title style</a:t>
            </a:r>
          </a:p>
        </p:txBody>
      </p:sp>
      <p:sp>
        <p:nvSpPr>
          <p:cNvPr id="4" name="Picture Placeholder 4">
            <a:extLst>
              <a:ext uri="{FF2B5EF4-FFF2-40B4-BE49-F238E27FC236}">
                <a16:creationId xmlns:a16="http://schemas.microsoft.com/office/drawing/2014/main" id="{0EF31DAE-CCCE-2B46-940F-8A65659D0A6E}"/>
              </a:ext>
            </a:extLst>
          </p:cNvPr>
          <p:cNvSpPr>
            <a:spLocks noGrp="1"/>
          </p:cNvSpPr>
          <p:nvPr>
            <p:ph type="pic" sz="quarter" idx="10"/>
          </p:nvPr>
        </p:nvSpPr>
        <p:spPr>
          <a:xfrm>
            <a:off x="336550" y="1119541"/>
            <a:ext cx="5077279" cy="3142897"/>
          </a:xfrm>
          <a:prstGeom prst="rect">
            <a:avLst/>
          </a:prstGeom>
        </p:spPr>
        <p:txBody>
          <a:bodyPr/>
          <a:lstStyle/>
          <a:p>
            <a:endParaRPr lang="en-US"/>
          </a:p>
        </p:txBody>
      </p:sp>
      <p:sp>
        <p:nvSpPr>
          <p:cNvPr id="5" name="Picture Placeholder 4">
            <a:extLst>
              <a:ext uri="{FF2B5EF4-FFF2-40B4-BE49-F238E27FC236}">
                <a16:creationId xmlns:a16="http://schemas.microsoft.com/office/drawing/2014/main" id="{492F0690-6524-DB42-8F3D-7A53E8A2CD99}"/>
              </a:ext>
            </a:extLst>
          </p:cNvPr>
          <p:cNvSpPr>
            <a:spLocks noGrp="1"/>
          </p:cNvSpPr>
          <p:nvPr>
            <p:ph type="pic" sz="quarter" idx="11"/>
          </p:nvPr>
        </p:nvSpPr>
        <p:spPr>
          <a:xfrm>
            <a:off x="5661585" y="1119541"/>
            <a:ext cx="2836863" cy="3142897"/>
          </a:xfrm>
          <a:prstGeom prst="rect">
            <a:avLst/>
          </a:prstGeom>
        </p:spPr>
        <p:txBody>
          <a:bodyPr/>
          <a:lstStyle/>
          <a:p>
            <a:endParaRPr lang="en-US"/>
          </a:p>
        </p:txBody>
      </p:sp>
    </p:spTree>
    <p:extLst>
      <p:ext uri="{BB962C8B-B14F-4D97-AF65-F5344CB8AC3E}">
        <p14:creationId xmlns:p14="http://schemas.microsoft.com/office/powerpoint/2010/main" val="212483756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Image slide (centered)">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normAutofit/>
          </a:bodyPr>
          <a:lstStyle>
            <a:lvl1pPr>
              <a:defRPr sz="2800">
                <a:solidFill>
                  <a:srgbClr val="414042"/>
                </a:solidFill>
              </a:defRPr>
            </a:lvl1pPr>
          </a:lstStyle>
          <a:p>
            <a:r>
              <a:rPr lang="en-US" dirty="0"/>
              <a:t>Click to edit Master title style</a:t>
            </a:r>
          </a:p>
        </p:txBody>
      </p:sp>
      <p:sp>
        <p:nvSpPr>
          <p:cNvPr id="5" name="Picture Placeholder 4">
            <a:extLst>
              <a:ext uri="{FF2B5EF4-FFF2-40B4-BE49-F238E27FC236}">
                <a16:creationId xmlns:a16="http://schemas.microsoft.com/office/drawing/2014/main" id="{93853F10-9B0B-734F-B4E4-C98A7D09B3B4}"/>
              </a:ext>
            </a:extLst>
          </p:cNvPr>
          <p:cNvSpPr>
            <a:spLocks noGrp="1"/>
          </p:cNvSpPr>
          <p:nvPr>
            <p:ph type="pic" sz="quarter" idx="10"/>
          </p:nvPr>
        </p:nvSpPr>
        <p:spPr>
          <a:xfrm>
            <a:off x="336550" y="1119541"/>
            <a:ext cx="8205543" cy="3336345"/>
          </a:xfrm>
          <a:prstGeom prst="rect">
            <a:avLst/>
          </a:prstGeom>
        </p:spPr>
        <p:txBody>
          <a:bodyPr/>
          <a:lstStyle/>
          <a:p>
            <a:endParaRPr lang="en-US"/>
          </a:p>
        </p:txBody>
      </p:sp>
    </p:spTree>
    <p:extLst>
      <p:ext uri="{BB962C8B-B14F-4D97-AF65-F5344CB8AC3E}">
        <p14:creationId xmlns:p14="http://schemas.microsoft.com/office/powerpoint/2010/main" val="38335192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Image slide (full bleed)">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0174B360-4DA4-6744-ACFC-7DB49D4F8E72}"/>
              </a:ext>
            </a:extLst>
          </p:cNvPr>
          <p:cNvSpPr>
            <a:spLocks noGrp="1"/>
          </p:cNvSpPr>
          <p:nvPr>
            <p:ph type="pic" sz="quarter" idx="10"/>
          </p:nvPr>
        </p:nvSpPr>
        <p:spPr>
          <a:xfrm>
            <a:off x="0" y="0"/>
            <a:ext cx="9144000" cy="5143499"/>
          </a:xfrm>
          <a:prstGeom prst="rect">
            <a:avLst/>
          </a:prstGeom>
        </p:spPr>
        <p:txBody>
          <a:bodyPr/>
          <a:lstStyle/>
          <a:p>
            <a:endParaRPr lang="en-US"/>
          </a:p>
        </p:txBody>
      </p:sp>
      <p:sp>
        <p:nvSpPr>
          <p:cNvPr id="11" name="Title 1"/>
          <p:cNvSpPr>
            <a:spLocks noGrp="1"/>
          </p:cNvSpPr>
          <p:nvPr>
            <p:ph type="title"/>
          </p:nvPr>
        </p:nvSpPr>
        <p:spPr>
          <a:xfrm>
            <a:off x="336789" y="114936"/>
            <a:ext cx="8205304" cy="545741"/>
          </a:xfrm>
        </p:spPr>
        <p:txBody>
          <a:bodyPr>
            <a:normAutofit/>
          </a:bodyPr>
          <a:lstStyle>
            <a:lvl1pPr>
              <a:defRPr sz="2800">
                <a:solidFill>
                  <a:srgbClr val="414042"/>
                </a:solidFill>
              </a:defRPr>
            </a:lvl1pPr>
          </a:lstStyle>
          <a:p>
            <a:r>
              <a:rPr lang="en-US" dirty="0"/>
              <a:t>Click to edit Master title style</a:t>
            </a:r>
          </a:p>
        </p:txBody>
      </p:sp>
    </p:spTree>
    <p:extLst>
      <p:ext uri="{BB962C8B-B14F-4D97-AF65-F5344CB8AC3E}">
        <p14:creationId xmlns:p14="http://schemas.microsoft.com/office/powerpoint/2010/main" val="290128780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White logo customer wall">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lstStyle/>
          <a:p>
            <a:r>
              <a:rPr lang="en-US"/>
              <a:t>Click to edit Master title style</a:t>
            </a:r>
            <a:endParaRPr lang="en-US" dirty="0"/>
          </a:p>
        </p:txBody>
      </p:sp>
      <p:sp>
        <p:nvSpPr>
          <p:cNvPr id="6" name="Picture Placeholder 2">
            <a:extLst>
              <a:ext uri="{FF2B5EF4-FFF2-40B4-BE49-F238E27FC236}">
                <a16:creationId xmlns:a16="http://schemas.microsoft.com/office/drawing/2014/main" id="{961C43B1-F027-8D4C-A357-C0443C9527D1}"/>
              </a:ext>
            </a:extLst>
          </p:cNvPr>
          <p:cNvSpPr>
            <a:spLocks noGrp="1"/>
          </p:cNvSpPr>
          <p:nvPr>
            <p:ph type="pic" sz="quarter" idx="16"/>
          </p:nvPr>
        </p:nvSpPr>
        <p:spPr>
          <a:xfrm>
            <a:off x="591671" y="1564012"/>
            <a:ext cx="1268118" cy="948848"/>
          </a:xfrm>
          <a:prstGeom prst="rect">
            <a:avLst/>
          </a:prstGeom>
        </p:spPr>
        <p:txBody>
          <a:bodyPr>
            <a:normAutofit/>
          </a:bodyPr>
          <a:lstStyle>
            <a:lvl1pPr>
              <a:defRPr sz="1000">
                <a:solidFill>
                  <a:schemeClr val="tx1"/>
                </a:solidFill>
              </a:defRPr>
            </a:lvl1pPr>
          </a:lstStyle>
          <a:p>
            <a:r>
              <a:rPr lang="en-US"/>
              <a:t>Drag picture to placeholder or click icon to add</a:t>
            </a:r>
            <a:endParaRPr lang="en-US" dirty="0"/>
          </a:p>
        </p:txBody>
      </p:sp>
      <p:sp>
        <p:nvSpPr>
          <p:cNvPr id="7" name="Picture Placeholder 2">
            <a:extLst>
              <a:ext uri="{FF2B5EF4-FFF2-40B4-BE49-F238E27FC236}">
                <a16:creationId xmlns:a16="http://schemas.microsoft.com/office/drawing/2014/main" id="{1CAF2086-B0F7-3A42-9B32-5E8E98210D7C}"/>
              </a:ext>
            </a:extLst>
          </p:cNvPr>
          <p:cNvSpPr>
            <a:spLocks noGrp="1"/>
          </p:cNvSpPr>
          <p:nvPr>
            <p:ph type="pic" sz="quarter" idx="17"/>
          </p:nvPr>
        </p:nvSpPr>
        <p:spPr>
          <a:xfrm>
            <a:off x="2705186" y="1564012"/>
            <a:ext cx="1268118" cy="948848"/>
          </a:xfrm>
          <a:prstGeom prst="rect">
            <a:avLst/>
          </a:prstGeom>
        </p:spPr>
        <p:txBody>
          <a:bodyPr>
            <a:normAutofit/>
          </a:bodyPr>
          <a:lstStyle>
            <a:lvl1pPr>
              <a:defRPr sz="1000">
                <a:solidFill>
                  <a:schemeClr val="tx1"/>
                </a:solidFill>
              </a:defRPr>
            </a:lvl1pPr>
          </a:lstStyle>
          <a:p>
            <a:r>
              <a:rPr lang="en-US"/>
              <a:t>Drag picture to placeholder or click icon to add</a:t>
            </a:r>
            <a:endParaRPr lang="en-US" dirty="0"/>
          </a:p>
        </p:txBody>
      </p:sp>
      <p:sp>
        <p:nvSpPr>
          <p:cNvPr id="8" name="Picture Placeholder 2">
            <a:extLst>
              <a:ext uri="{FF2B5EF4-FFF2-40B4-BE49-F238E27FC236}">
                <a16:creationId xmlns:a16="http://schemas.microsoft.com/office/drawing/2014/main" id="{FCEC5B2A-BC35-2443-A09C-60F189DA99A9}"/>
              </a:ext>
            </a:extLst>
          </p:cNvPr>
          <p:cNvSpPr>
            <a:spLocks noGrp="1"/>
          </p:cNvSpPr>
          <p:nvPr>
            <p:ph type="pic" sz="quarter" idx="18"/>
          </p:nvPr>
        </p:nvSpPr>
        <p:spPr>
          <a:xfrm>
            <a:off x="4818701" y="1564012"/>
            <a:ext cx="1268118" cy="948848"/>
          </a:xfrm>
          <a:prstGeom prst="rect">
            <a:avLst/>
          </a:prstGeom>
        </p:spPr>
        <p:txBody>
          <a:bodyPr>
            <a:normAutofit/>
          </a:bodyPr>
          <a:lstStyle>
            <a:lvl1pPr>
              <a:defRPr sz="1000">
                <a:solidFill>
                  <a:schemeClr val="tx1"/>
                </a:solidFill>
              </a:defRPr>
            </a:lvl1pPr>
          </a:lstStyle>
          <a:p>
            <a:r>
              <a:rPr lang="en-US"/>
              <a:t>Drag picture to placeholder or click icon to add</a:t>
            </a:r>
            <a:endParaRPr lang="en-US" dirty="0"/>
          </a:p>
        </p:txBody>
      </p:sp>
      <p:sp>
        <p:nvSpPr>
          <p:cNvPr id="9" name="Picture Placeholder 2">
            <a:extLst>
              <a:ext uri="{FF2B5EF4-FFF2-40B4-BE49-F238E27FC236}">
                <a16:creationId xmlns:a16="http://schemas.microsoft.com/office/drawing/2014/main" id="{1140B1AE-19F8-B643-9F51-AF879A784B44}"/>
              </a:ext>
            </a:extLst>
          </p:cNvPr>
          <p:cNvSpPr>
            <a:spLocks noGrp="1"/>
          </p:cNvSpPr>
          <p:nvPr>
            <p:ph type="pic" sz="quarter" idx="19"/>
          </p:nvPr>
        </p:nvSpPr>
        <p:spPr>
          <a:xfrm>
            <a:off x="6932217" y="1564012"/>
            <a:ext cx="1268118" cy="948848"/>
          </a:xfrm>
          <a:prstGeom prst="rect">
            <a:avLst/>
          </a:prstGeom>
        </p:spPr>
        <p:txBody>
          <a:bodyPr>
            <a:normAutofit/>
          </a:bodyPr>
          <a:lstStyle>
            <a:lvl1pPr>
              <a:defRPr sz="1000">
                <a:solidFill>
                  <a:schemeClr val="tx1"/>
                </a:solidFill>
              </a:defRPr>
            </a:lvl1pPr>
          </a:lstStyle>
          <a:p>
            <a:r>
              <a:rPr lang="en-US"/>
              <a:t>Drag picture to placeholder or click icon to add</a:t>
            </a:r>
            <a:endParaRPr lang="en-US" dirty="0"/>
          </a:p>
        </p:txBody>
      </p:sp>
      <p:sp>
        <p:nvSpPr>
          <p:cNvPr id="10" name="Picture Placeholder 2">
            <a:extLst>
              <a:ext uri="{FF2B5EF4-FFF2-40B4-BE49-F238E27FC236}">
                <a16:creationId xmlns:a16="http://schemas.microsoft.com/office/drawing/2014/main" id="{11A4F132-9F85-FB40-8DAB-CAFBC0A8682A}"/>
              </a:ext>
            </a:extLst>
          </p:cNvPr>
          <p:cNvSpPr>
            <a:spLocks noGrp="1"/>
          </p:cNvSpPr>
          <p:nvPr>
            <p:ph type="pic" sz="quarter" idx="20"/>
          </p:nvPr>
        </p:nvSpPr>
        <p:spPr>
          <a:xfrm>
            <a:off x="591671" y="2935611"/>
            <a:ext cx="1268118" cy="948848"/>
          </a:xfrm>
          <a:prstGeom prst="rect">
            <a:avLst/>
          </a:prstGeom>
        </p:spPr>
        <p:txBody>
          <a:bodyPr>
            <a:normAutofit/>
          </a:bodyPr>
          <a:lstStyle>
            <a:lvl1pPr>
              <a:defRPr sz="1000">
                <a:solidFill>
                  <a:schemeClr val="tx1"/>
                </a:solidFill>
              </a:defRPr>
            </a:lvl1pPr>
          </a:lstStyle>
          <a:p>
            <a:r>
              <a:rPr lang="en-US"/>
              <a:t>Drag picture to placeholder or click icon to add</a:t>
            </a:r>
            <a:endParaRPr lang="en-US" dirty="0"/>
          </a:p>
        </p:txBody>
      </p:sp>
      <p:sp>
        <p:nvSpPr>
          <p:cNvPr id="11" name="Picture Placeholder 2">
            <a:extLst>
              <a:ext uri="{FF2B5EF4-FFF2-40B4-BE49-F238E27FC236}">
                <a16:creationId xmlns:a16="http://schemas.microsoft.com/office/drawing/2014/main" id="{1C0CB52A-AAFF-3443-A1B6-90061B63DFE2}"/>
              </a:ext>
            </a:extLst>
          </p:cNvPr>
          <p:cNvSpPr>
            <a:spLocks noGrp="1"/>
          </p:cNvSpPr>
          <p:nvPr>
            <p:ph type="pic" sz="quarter" idx="21"/>
          </p:nvPr>
        </p:nvSpPr>
        <p:spPr>
          <a:xfrm>
            <a:off x="2705186" y="2935611"/>
            <a:ext cx="1268118" cy="948848"/>
          </a:xfrm>
          <a:prstGeom prst="rect">
            <a:avLst/>
          </a:prstGeom>
        </p:spPr>
        <p:txBody>
          <a:bodyPr>
            <a:normAutofit/>
          </a:bodyPr>
          <a:lstStyle>
            <a:lvl1pPr>
              <a:defRPr sz="1000">
                <a:solidFill>
                  <a:schemeClr val="tx1"/>
                </a:solidFill>
              </a:defRPr>
            </a:lvl1pPr>
          </a:lstStyle>
          <a:p>
            <a:r>
              <a:rPr lang="en-US"/>
              <a:t>Drag picture to placeholder or click icon to add</a:t>
            </a:r>
            <a:endParaRPr lang="en-US" dirty="0"/>
          </a:p>
        </p:txBody>
      </p:sp>
      <p:sp>
        <p:nvSpPr>
          <p:cNvPr id="12" name="Picture Placeholder 2">
            <a:extLst>
              <a:ext uri="{FF2B5EF4-FFF2-40B4-BE49-F238E27FC236}">
                <a16:creationId xmlns:a16="http://schemas.microsoft.com/office/drawing/2014/main" id="{DF7C7411-4353-2C46-88BB-81BA2B34FAEA}"/>
              </a:ext>
            </a:extLst>
          </p:cNvPr>
          <p:cNvSpPr>
            <a:spLocks noGrp="1"/>
          </p:cNvSpPr>
          <p:nvPr>
            <p:ph type="pic" sz="quarter" idx="22"/>
          </p:nvPr>
        </p:nvSpPr>
        <p:spPr>
          <a:xfrm>
            <a:off x="4818701" y="2935611"/>
            <a:ext cx="1268118" cy="948848"/>
          </a:xfrm>
          <a:prstGeom prst="rect">
            <a:avLst/>
          </a:prstGeom>
        </p:spPr>
        <p:txBody>
          <a:bodyPr>
            <a:normAutofit/>
          </a:bodyPr>
          <a:lstStyle>
            <a:lvl1pPr>
              <a:defRPr sz="1000">
                <a:solidFill>
                  <a:schemeClr val="tx1"/>
                </a:solidFill>
              </a:defRPr>
            </a:lvl1pPr>
          </a:lstStyle>
          <a:p>
            <a:r>
              <a:rPr lang="en-US"/>
              <a:t>Drag picture to placeholder or click icon to add</a:t>
            </a:r>
            <a:endParaRPr lang="en-US" dirty="0"/>
          </a:p>
        </p:txBody>
      </p:sp>
      <p:sp>
        <p:nvSpPr>
          <p:cNvPr id="13" name="Picture Placeholder 2">
            <a:extLst>
              <a:ext uri="{FF2B5EF4-FFF2-40B4-BE49-F238E27FC236}">
                <a16:creationId xmlns:a16="http://schemas.microsoft.com/office/drawing/2014/main" id="{BB39C439-B178-3B44-9A9B-CA908F41669F}"/>
              </a:ext>
            </a:extLst>
          </p:cNvPr>
          <p:cNvSpPr>
            <a:spLocks noGrp="1"/>
          </p:cNvSpPr>
          <p:nvPr>
            <p:ph type="pic" sz="quarter" idx="23"/>
          </p:nvPr>
        </p:nvSpPr>
        <p:spPr>
          <a:xfrm>
            <a:off x="6932217" y="2935611"/>
            <a:ext cx="1268118" cy="948848"/>
          </a:xfrm>
          <a:prstGeom prst="rect">
            <a:avLst/>
          </a:prstGeom>
        </p:spPr>
        <p:txBody>
          <a:bodyPr>
            <a:normAutofit/>
          </a:bodyPr>
          <a:lstStyle>
            <a:lvl1pPr>
              <a:defRPr sz="1000">
                <a:solidFill>
                  <a:schemeClr val="tx1"/>
                </a:solidFill>
              </a:defRPr>
            </a:lvl1pPr>
          </a:lstStyle>
          <a:p>
            <a:r>
              <a:rPr lang="en-US" dirty="0"/>
              <a:t>Drag picture to placeholder or click icon to add</a:t>
            </a:r>
          </a:p>
        </p:txBody>
      </p:sp>
    </p:spTree>
    <p:extLst>
      <p:ext uri="{BB962C8B-B14F-4D97-AF65-F5344CB8AC3E}">
        <p14:creationId xmlns:p14="http://schemas.microsoft.com/office/powerpoint/2010/main" val="82639658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able slide">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192"/>
          </a:xfrm>
        </p:spPr>
        <p:txBody>
          <a:bodyPr/>
          <a:lstStyle/>
          <a:p>
            <a:r>
              <a:rPr lang="en-US"/>
              <a:t>Click to edit Master title style</a:t>
            </a:r>
            <a:endParaRPr lang="en-US" dirty="0"/>
          </a:p>
        </p:txBody>
      </p:sp>
      <p:sp>
        <p:nvSpPr>
          <p:cNvPr id="19" name="Table Placeholder 3">
            <a:extLst>
              <a:ext uri="{FF2B5EF4-FFF2-40B4-BE49-F238E27FC236}">
                <a16:creationId xmlns:a16="http://schemas.microsoft.com/office/drawing/2014/main" id="{2B2A2CF2-1B4F-AF47-A850-CCC66A8E1A3E}"/>
              </a:ext>
            </a:extLst>
          </p:cNvPr>
          <p:cNvSpPr>
            <a:spLocks noGrp="1"/>
          </p:cNvSpPr>
          <p:nvPr>
            <p:ph type="tbl" sz="quarter" idx="10"/>
          </p:nvPr>
        </p:nvSpPr>
        <p:spPr>
          <a:xfrm>
            <a:off x="336788" y="1154113"/>
            <a:ext cx="8205549" cy="3127375"/>
          </a:xfrm>
          <a:prstGeom prst="rect">
            <a:avLst/>
          </a:prstGeom>
        </p:spPr>
        <p:txBody>
          <a:bodyPr/>
          <a:lstStyle/>
          <a:p>
            <a:endParaRPr lang="en-US"/>
          </a:p>
        </p:txBody>
      </p:sp>
    </p:spTree>
    <p:extLst>
      <p:ext uri="{BB962C8B-B14F-4D97-AF65-F5344CB8AC3E}">
        <p14:creationId xmlns:p14="http://schemas.microsoft.com/office/powerpoint/2010/main" val="230250567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ar chart slide">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192"/>
          </a:xfrm>
        </p:spPr>
        <p:txBody>
          <a:bodyPr/>
          <a:lstStyle/>
          <a:p>
            <a:r>
              <a:rPr lang="en-US"/>
              <a:t>Click to edit Master title style</a:t>
            </a:r>
          </a:p>
        </p:txBody>
      </p:sp>
      <p:sp>
        <p:nvSpPr>
          <p:cNvPr id="16" name="Chart Placeholder 5">
            <a:extLst>
              <a:ext uri="{FF2B5EF4-FFF2-40B4-BE49-F238E27FC236}">
                <a16:creationId xmlns:a16="http://schemas.microsoft.com/office/drawing/2014/main" id="{591D1356-479B-2E4F-BA4E-AADD8155B389}"/>
              </a:ext>
            </a:extLst>
          </p:cNvPr>
          <p:cNvSpPr>
            <a:spLocks noGrp="1"/>
          </p:cNvSpPr>
          <p:nvPr>
            <p:ph type="chart" sz="quarter" idx="10"/>
          </p:nvPr>
        </p:nvSpPr>
        <p:spPr>
          <a:xfrm>
            <a:off x="336550" y="1058863"/>
            <a:ext cx="8205788" cy="3403600"/>
          </a:xfrm>
          <a:prstGeom prst="rect">
            <a:avLst/>
          </a:prstGeom>
        </p:spPr>
        <p:txBody>
          <a:bodyPr/>
          <a:lstStyle/>
          <a:p>
            <a:endParaRPr lang="en-US"/>
          </a:p>
        </p:txBody>
      </p:sp>
    </p:spTree>
    <p:extLst>
      <p:ext uri="{BB962C8B-B14F-4D97-AF65-F5344CB8AC3E}">
        <p14:creationId xmlns:p14="http://schemas.microsoft.com/office/powerpoint/2010/main" val="327309303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Pie chart slide">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192"/>
          </a:xfrm>
        </p:spPr>
        <p:txBody>
          <a:bodyPr/>
          <a:lstStyle/>
          <a:p>
            <a:r>
              <a:rPr lang="en-US"/>
              <a:t>Click to edit Master title style</a:t>
            </a:r>
            <a:endParaRPr lang="en-US" dirty="0"/>
          </a:p>
        </p:txBody>
      </p:sp>
      <p:sp>
        <p:nvSpPr>
          <p:cNvPr id="3" name="Chart Placeholder 5">
            <a:extLst>
              <a:ext uri="{FF2B5EF4-FFF2-40B4-BE49-F238E27FC236}">
                <a16:creationId xmlns:a16="http://schemas.microsoft.com/office/drawing/2014/main" id="{17EE4A2A-D6A7-7149-9A3A-3B08D098FD96}"/>
              </a:ext>
            </a:extLst>
          </p:cNvPr>
          <p:cNvSpPr>
            <a:spLocks noGrp="1"/>
          </p:cNvSpPr>
          <p:nvPr>
            <p:ph type="chart" sz="quarter" idx="10"/>
          </p:nvPr>
        </p:nvSpPr>
        <p:spPr>
          <a:xfrm>
            <a:off x="336550" y="1058863"/>
            <a:ext cx="8205788" cy="3403600"/>
          </a:xfrm>
          <a:prstGeom prst="rect">
            <a:avLst/>
          </a:prstGeom>
        </p:spPr>
        <p:txBody>
          <a:bodyPr/>
          <a:lstStyle/>
          <a:p>
            <a:endParaRPr lang="en-US"/>
          </a:p>
        </p:txBody>
      </p:sp>
    </p:spTree>
    <p:extLst>
      <p:ext uri="{BB962C8B-B14F-4D97-AF65-F5344CB8AC3E}">
        <p14:creationId xmlns:p14="http://schemas.microsoft.com/office/powerpoint/2010/main" val="4670690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able of content">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lstStyle>
            <a:lvl1pPr>
              <a:defRPr>
                <a:solidFill>
                  <a:srgbClr val="414042"/>
                </a:solidFill>
              </a:defRPr>
            </a:lvl1pPr>
          </a:lstStyle>
          <a:p>
            <a:r>
              <a:rPr lang="en-US" dirty="0"/>
              <a:t>Click to edit Master title style</a:t>
            </a:r>
          </a:p>
        </p:txBody>
      </p:sp>
      <p:sp>
        <p:nvSpPr>
          <p:cNvPr id="3" name="Content Placeholder 2"/>
          <p:cNvSpPr>
            <a:spLocks noGrp="1"/>
          </p:cNvSpPr>
          <p:nvPr>
            <p:ph idx="1"/>
          </p:nvPr>
        </p:nvSpPr>
        <p:spPr>
          <a:xfrm>
            <a:off x="340592" y="1009332"/>
            <a:ext cx="8205304" cy="3553926"/>
          </a:xfrm>
          <a:prstGeom prst="rect">
            <a:avLst/>
          </a:prstGeom>
        </p:spPr>
        <p:txBody>
          <a:bodyPr/>
          <a:lstStyle>
            <a:lvl1pPr marL="0" indent="0">
              <a:buNone/>
              <a:defRPr>
                <a:solidFill>
                  <a:srgbClr val="414042"/>
                </a:solidFill>
              </a:defRPr>
            </a:lvl1pPr>
            <a:lvl2pPr marL="742950" indent="-285750">
              <a:buFont typeface="Arial"/>
              <a:buChar char="•"/>
              <a:defRPr>
                <a:solidFill>
                  <a:srgbClr val="414042"/>
                </a:solidFill>
              </a:defRPr>
            </a:lvl2pPr>
            <a:lvl3pPr marL="1143000" indent="-228600">
              <a:buFont typeface="Arial"/>
              <a:buChar char="•"/>
              <a:defRPr>
                <a:solidFill>
                  <a:srgbClr val="414042"/>
                </a:solidFill>
              </a:defRPr>
            </a:lvl3pPr>
            <a:lvl4pPr>
              <a:defRPr>
                <a:solidFill>
                  <a:srgbClr val="414042"/>
                </a:solidFill>
              </a:defRPr>
            </a:lvl4pPr>
            <a:lvl5pPr>
              <a:defRPr>
                <a:solidFill>
                  <a:srgbClr val="41404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0845906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Line chart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B9EC97-1214-BB41-B092-F049349518AE}"/>
              </a:ext>
            </a:extLst>
          </p:cNvPr>
          <p:cNvSpPr>
            <a:spLocks noGrp="1"/>
          </p:cNvSpPr>
          <p:nvPr>
            <p:ph type="title"/>
          </p:nvPr>
        </p:nvSpPr>
        <p:spPr>
          <a:xfrm>
            <a:off x="336789" y="114936"/>
            <a:ext cx="8205304" cy="545192"/>
          </a:xfrm>
        </p:spPr>
        <p:txBody>
          <a:bodyPr/>
          <a:lstStyle/>
          <a:p>
            <a:r>
              <a:rPr lang="en-US"/>
              <a:t>Click to edit Master title style</a:t>
            </a:r>
            <a:endParaRPr lang="en-US" dirty="0"/>
          </a:p>
        </p:txBody>
      </p:sp>
      <p:sp>
        <p:nvSpPr>
          <p:cNvPr id="3" name="Chart Placeholder 5">
            <a:extLst>
              <a:ext uri="{FF2B5EF4-FFF2-40B4-BE49-F238E27FC236}">
                <a16:creationId xmlns:a16="http://schemas.microsoft.com/office/drawing/2014/main" id="{E30F2D6E-10E2-6847-814E-E8B531A99EF9}"/>
              </a:ext>
            </a:extLst>
          </p:cNvPr>
          <p:cNvSpPr>
            <a:spLocks noGrp="1"/>
          </p:cNvSpPr>
          <p:nvPr>
            <p:ph type="chart" sz="quarter" idx="10"/>
          </p:nvPr>
        </p:nvSpPr>
        <p:spPr>
          <a:xfrm>
            <a:off x="336550" y="1058863"/>
            <a:ext cx="8205788" cy="3403600"/>
          </a:xfrm>
          <a:prstGeom prst="rect">
            <a:avLst/>
          </a:prstGeom>
        </p:spPr>
        <p:txBody>
          <a:bodyPr/>
          <a:lstStyle/>
          <a:p>
            <a:endParaRPr lang="en-US"/>
          </a:p>
        </p:txBody>
      </p:sp>
    </p:spTree>
    <p:extLst>
      <p:ext uri="{BB962C8B-B14F-4D97-AF65-F5344CB8AC3E}">
        <p14:creationId xmlns:p14="http://schemas.microsoft.com/office/powerpoint/2010/main" val="311047245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Q&amp;A slide">
    <p:spTree>
      <p:nvGrpSpPr>
        <p:cNvPr id="1" name=""/>
        <p:cNvGrpSpPr/>
        <p:nvPr/>
      </p:nvGrpSpPr>
      <p:grpSpPr>
        <a:xfrm>
          <a:off x="0" y="0"/>
          <a:ext cx="0" cy="0"/>
          <a:chOff x="0" y="0"/>
          <a:chExt cx="0" cy="0"/>
        </a:xfrm>
      </p:grpSpPr>
      <p:sp>
        <p:nvSpPr>
          <p:cNvPr id="4" name="TextBox 3"/>
          <p:cNvSpPr txBox="1"/>
          <p:nvPr userDrawn="1"/>
        </p:nvSpPr>
        <p:spPr>
          <a:xfrm>
            <a:off x="2822713" y="-2842591"/>
            <a:ext cx="184731" cy="369332"/>
          </a:xfrm>
          <a:prstGeom prst="rect">
            <a:avLst/>
          </a:prstGeom>
          <a:noFill/>
        </p:spPr>
        <p:txBody>
          <a:bodyPr wrap="none" rtlCol="0">
            <a:spAutoFit/>
          </a:bodyPr>
          <a:lstStyle/>
          <a:p>
            <a:endParaRPr lang="en-US" dirty="0"/>
          </a:p>
        </p:txBody>
      </p:sp>
      <p:sp>
        <p:nvSpPr>
          <p:cNvPr id="6" name="TextBox 5"/>
          <p:cNvSpPr txBox="1"/>
          <p:nvPr userDrawn="1"/>
        </p:nvSpPr>
        <p:spPr>
          <a:xfrm>
            <a:off x="7436224" y="6104965"/>
            <a:ext cx="184731" cy="369332"/>
          </a:xfrm>
          <a:prstGeom prst="rect">
            <a:avLst/>
          </a:prstGeom>
          <a:noFill/>
        </p:spPr>
        <p:txBody>
          <a:bodyPr wrap="none" rtlCol="0">
            <a:spAutoFit/>
          </a:bodyPr>
          <a:lstStyle/>
          <a:p>
            <a:endParaRPr lang="en-US"/>
          </a:p>
        </p:txBody>
      </p:sp>
      <p:pic>
        <p:nvPicPr>
          <p:cNvPr id="9" name="Picture 8">
            <a:extLst>
              <a:ext uri="{FF2B5EF4-FFF2-40B4-BE49-F238E27FC236}">
                <a16:creationId xmlns:a16="http://schemas.microsoft.com/office/drawing/2014/main" id="{0C0CD439-66AA-B54A-8E95-37CD120E6E1D}"/>
              </a:ext>
            </a:extLst>
          </p:cNvPr>
          <p:cNvPicPr>
            <a:picLocks noChangeAspect="1"/>
          </p:cNvPicPr>
          <p:nvPr userDrawn="1"/>
        </p:nvPicPr>
        <p:blipFill>
          <a:blip r:embed="rId2"/>
          <a:stretch>
            <a:fillRect/>
          </a:stretch>
        </p:blipFill>
        <p:spPr>
          <a:xfrm>
            <a:off x="0" y="9170"/>
            <a:ext cx="9144000" cy="5140657"/>
          </a:xfrm>
          <a:prstGeom prst="rect">
            <a:avLst/>
          </a:prstGeom>
        </p:spPr>
      </p:pic>
      <p:sp>
        <p:nvSpPr>
          <p:cNvPr id="13" name="TextBox 12">
            <a:extLst>
              <a:ext uri="{FF2B5EF4-FFF2-40B4-BE49-F238E27FC236}">
                <a16:creationId xmlns:a16="http://schemas.microsoft.com/office/drawing/2014/main" id="{BE417CEB-D5D2-0349-8B6C-412136DD4781}"/>
              </a:ext>
            </a:extLst>
          </p:cNvPr>
          <p:cNvSpPr txBox="1"/>
          <p:nvPr userDrawn="1"/>
        </p:nvSpPr>
        <p:spPr>
          <a:xfrm>
            <a:off x="487899" y="4802438"/>
            <a:ext cx="4447181" cy="107722"/>
          </a:xfrm>
          <a:prstGeom prst="rect">
            <a:avLst/>
          </a:prstGeom>
          <a:noFill/>
        </p:spPr>
        <p:txBody>
          <a:bodyPr wrap="square" lIns="0" tIns="0" rIns="0" bIns="0" rtlCol="0">
            <a:sp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700" b="0" i="0" dirty="0">
                <a:solidFill>
                  <a:schemeClr val="bg1">
                    <a:lumMod val="50000"/>
                  </a:schemeClr>
                </a:solidFill>
                <a:latin typeface="Amazon Ember" panose="020B0603020204020204" pitchFamily="34" charset="0"/>
                <a:ea typeface="Amazon Ember" panose="020B0603020204020204" pitchFamily="34" charset="0"/>
                <a:cs typeface="Amazon Ember" panose="020B0603020204020204" pitchFamily="34" charset="0"/>
              </a:rPr>
              <a:t>© 2018, Amazon Web Services, Inc. or its Affiliates. All rights reserved. </a:t>
            </a:r>
            <a:r>
              <a:rPr lang="en-US" sz="700" b="0" i="0" dirty="0">
                <a:solidFill>
                  <a:schemeClr val="bg1">
                    <a:lumMod val="50000"/>
                  </a:schemeClr>
                </a:solidFill>
                <a:effectLst/>
                <a:latin typeface="Amazon Ember" panose="020B0603020204020204" pitchFamily="34" charset="0"/>
                <a:ea typeface="Amazon Ember" panose="020B0603020204020204" pitchFamily="34" charset="0"/>
                <a:cs typeface="Amazon Ember" panose="020B0603020204020204" pitchFamily="34" charset="0"/>
              </a:rPr>
              <a:t>Amazon Confidential and Trademark</a:t>
            </a:r>
            <a:endParaRPr lang="en-US" sz="700" b="0" i="0" dirty="0">
              <a:solidFill>
                <a:schemeClr val="bg1">
                  <a:lumMod val="50000"/>
                </a:schemeClr>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7" name="Title 1">
            <a:extLst>
              <a:ext uri="{FF2B5EF4-FFF2-40B4-BE49-F238E27FC236}">
                <a16:creationId xmlns:a16="http://schemas.microsoft.com/office/drawing/2014/main" id="{0C39D3BE-5184-D545-A327-AE99FFA3AEB6}"/>
              </a:ext>
            </a:extLst>
          </p:cNvPr>
          <p:cNvSpPr>
            <a:spLocks noGrp="1"/>
          </p:cNvSpPr>
          <p:nvPr>
            <p:ph type="title"/>
          </p:nvPr>
        </p:nvSpPr>
        <p:spPr>
          <a:xfrm>
            <a:off x="411647" y="1618393"/>
            <a:ext cx="6662921" cy="704387"/>
          </a:xfrm>
        </p:spPr>
        <p:txBody>
          <a:bodyPr anchor="ctr" anchorCtr="0">
            <a:noAutofit/>
          </a:bodyPr>
          <a:lstStyle>
            <a:lvl1pPr algn="l">
              <a:defRPr sz="4000"/>
            </a:lvl1pPr>
          </a:lstStyle>
          <a:p>
            <a:r>
              <a:rPr lang="en-US" dirty="0"/>
              <a:t>Click to edit Master title style</a:t>
            </a:r>
          </a:p>
        </p:txBody>
      </p:sp>
      <p:sp>
        <p:nvSpPr>
          <p:cNvPr id="18" name="Text Placeholder 2">
            <a:extLst>
              <a:ext uri="{FF2B5EF4-FFF2-40B4-BE49-F238E27FC236}">
                <a16:creationId xmlns:a16="http://schemas.microsoft.com/office/drawing/2014/main" id="{6F38406E-8093-114A-80F6-C8D7BE2CCE61}"/>
              </a:ext>
            </a:extLst>
          </p:cNvPr>
          <p:cNvSpPr>
            <a:spLocks noGrp="1"/>
          </p:cNvSpPr>
          <p:nvPr>
            <p:ph type="body" sz="quarter" idx="10"/>
          </p:nvPr>
        </p:nvSpPr>
        <p:spPr>
          <a:xfrm>
            <a:off x="418522" y="2322780"/>
            <a:ext cx="3987800" cy="495300"/>
          </a:xfrm>
          <a:prstGeom prst="rect">
            <a:avLst/>
          </a:prstGeom>
        </p:spPr>
        <p:txBody>
          <a:bodyPr/>
          <a:lstStyle/>
          <a:p>
            <a:pPr lvl="0"/>
            <a:r>
              <a:rPr lang="en-US" dirty="0"/>
              <a:t>Edit Master text styles</a:t>
            </a:r>
          </a:p>
        </p:txBody>
      </p:sp>
      <p:sp>
        <p:nvSpPr>
          <p:cNvPr id="19" name="Text Placeholder 11">
            <a:extLst>
              <a:ext uri="{FF2B5EF4-FFF2-40B4-BE49-F238E27FC236}">
                <a16:creationId xmlns:a16="http://schemas.microsoft.com/office/drawing/2014/main" id="{F86BE37E-764E-C74F-8FC4-1742D6FC0A3C}"/>
              </a:ext>
            </a:extLst>
          </p:cNvPr>
          <p:cNvSpPr>
            <a:spLocks noGrp="1"/>
          </p:cNvSpPr>
          <p:nvPr>
            <p:ph type="body" sz="quarter" idx="11" hasCustomPrompt="1"/>
          </p:nvPr>
        </p:nvSpPr>
        <p:spPr>
          <a:xfrm>
            <a:off x="411647" y="3718972"/>
            <a:ext cx="3683000" cy="622873"/>
          </a:xfrm>
          <a:prstGeom prst="rect">
            <a:avLst/>
          </a:prstGeom>
        </p:spPr>
        <p:txBody>
          <a:bodyPr>
            <a:normAutofit/>
          </a:bodyPr>
          <a:lstStyle>
            <a:lvl1pPr marL="0" indent="0" algn="l">
              <a:buNone/>
              <a:defRPr sz="1600" baseline="0"/>
            </a:lvl1pPr>
          </a:lstStyle>
          <a:p>
            <a:pPr lvl="0"/>
            <a:r>
              <a:rPr lang="en-US" dirty="0"/>
              <a:t>Click to edit Presenter, Team</a:t>
            </a:r>
          </a:p>
          <a:p>
            <a:pPr lvl="0"/>
            <a:r>
              <a:rPr lang="en-US" dirty="0"/>
              <a:t>Date, location</a:t>
            </a:r>
          </a:p>
        </p:txBody>
      </p:sp>
      <p:pic>
        <p:nvPicPr>
          <p:cNvPr id="20" name="Picture 19">
            <a:extLst>
              <a:ext uri="{FF2B5EF4-FFF2-40B4-BE49-F238E27FC236}">
                <a16:creationId xmlns:a16="http://schemas.microsoft.com/office/drawing/2014/main" id="{5D66EFE7-EC84-CD47-9909-3F9E29016A4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102791" y="4706911"/>
            <a:ext cx="440655" cy="264393"/>
          </a:xfrm>
          <a:prstGeom prst="rect">
            <a:avLst/>
          </a:prstGeom>
        </p:spPr>
      </p:pic>
    </p:spTree>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763354F-D815-CB42-ABA6-4877489489A4}"/>
              </a:ext>
            </a:extLst>
          </p:cNvPr>
          <p:cNvPicPr>
            <a:picLocks noChangeAspect="1"/>
          </p:cNvPicPr>
          <p:nvPr userDrawn="1"/>
        </p:nvPicPr>
        <p:blipFill>
          <a:blip r:embed="rId2"/>
          <a:stretch>
            <a:fillRect/>
          </a:stretch>
        </p:blipFill>
        <p:spPr>
          <a:xfrm>
            <a:off x="0" y="9170"/>
            <a:ext cx="9144000" cy="5140657"/>
          </a:xfrm>
          <a:prstGeom prst="rect">
            <a:avLst/>
          </a:prstGeom>
        </p:spPr>
      </p:pic>
      <p:sp>
        <p:nvSpPr>
          <p:cNvPr id="4" name="Title 1">
            <a:extLst>
              <a:ext uri="{FF2B5EF4-FFF2-40B4-BE49-F238E27FC236}">
                <a16:creationId xmlns:a16="http://schemas.microsoft.com/office/drawing/2014/main" id="{5961D4C6-43F6-D04A-9AB5-31F7980DE892}"/>
              </a:ext>
            </a:extLst>
          </p:cNvPr>
          <p:cNvSpPr>
            <a:spLocks noGrp="1"/>
          </p:cNvSpPr>
          <p:nvPr>
            <p:ph type="title" hasCustomPrompt="1"/>
          </p:nvPr>
        </p:nvSpPr>
        <p:spPr>
          <a:xfrm>
            <a:off x="490702" y="1550831"/>
            <a:ext cx="7772400" cy="1021556"/>
          </a:xfrm>
        </p:spPr>
        <p:txBody>
          <a:bodyPr anchor="ctr">
            <a:noAutofit/>
          </a:bodyPr>
          <a:lstStyle>
            <a:lvl1pPr algn="l">
              <a:defRPr sz="4000" b="1" cap="none"/>
            </a:lvl1pPr>
          </a:lstStyle>
          <a:p>
            <a:r>
              <a:rPr lang="en-US" dirty="0"/>
              <a:t>Thank you!</a:t>
            </a:r>
          </a:p>
        </p:txBody>
      </p:sp>
      <p:sp>
        <p:nvSpPr>
          <p:cNvPr id="5" name="Text Placeholder 11">
            <a:extLst>
              <a:ext uri="{FF2B5EF4-FFF2-40B4-BE49-F238E27FC236}">
                <a16:creationId xmlns:a16="http://schemas.microsoft.com/office/drawing/2014/main" id="{509E35A8-0BD0-3943-81AF-27AD5871D52B}"/>
              </a:ext>
            </a:extLst>
          </p:cNvPr>
          <p:cNvSpPr>
            <a:spLocks noGrp="1"/>
          </p:cNvSpPr>
          <p:nvPr>
            <p:ph type="body" sz="quarter" idx="10"/>
          </p:nvPr>
        </p:nvSpPr>
        <p:spPr>
          <a:xfrm>
            <a:off x="487899" y="2572387"/>
            <a:ext cx="3683000" cy="433387"/>
          </a:xfrm>
          <a:prstGeom prst="rect">
            <a:avLst/>
          </a:prstGeom>
        </p:spPr>
        <p:txBody>
          <a:bodyPr>
            <a:normAutofit/>
          </a:bodyPr>
          <a:lstStyle>
            <a:lvl1pPr marL="0" indent="0" algn="l">
              <a:buNone/>
              <a:defRPr sz="1600" baseline="0"/>
            </a:lvl1pPr>
          </a:lstStyle>
          <a:p>
            <a:pPr lvl="0"/>
            <a:r>
              <a:rPr lang="en-US"/>
              <a:t>Click to edit Master text styles</a:t>
            </a:r>
          </a:p>
        </p:txBody>
      </p:sp>
      <p:pic>
        <p:nvPicPr>
          <p:cNvPr id="7" name="Picture 6">
            <a:extLst>
              <a:ext uri="{FF2B5EF4-FFF2-40B4-BE49-F238E27FC236}">
                <a16:creationId xmlns:a16="http://schemas.microsoft.com/office/drawing/2014/main" id="{AB030730-23FD-084C-B180-980A8DAAB74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102791" y="4706911"/>
            <a:ext cx="440655" cy="264393"/>
          </a:xfrm>
          <a:prstGeom prst="rect">
            <a:avLst/>
          </a:prstGeom>
        </p:spPr>
      </p:pic>
    </p:spTree>
    <p:extLst>
      <p:ext uri="{BB962C8B-B14F-4D97-AF65-F5344CB8AC3E}">
        <p14:creationId xmlns:p14="http://schemas.microsoft.com/office/powerpoint/2010/main" val="21248375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slide + Sub-title">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EC282B30-6A38-FD49-90BA-B0F355F4026A}"/>
              </a:ext>
            </a:extLst>
          </p:cNvPr>
          <p:cNvPicPr>
            <a:picLocks noChangeAspect="1"/>
          </p:cNvPicPr>
          <p:nvPr userDrawn="1"/>
        </p:nvPicPr>
        <p:blipFill rotWithShape="1">
          <a:blip r:embed="rId2"/>
          <a:srcRect l="20263" r="16244"/>
          <a:stretch/>
        </p:blipFill>
        <p:spPr>
          <a:xfrm>
            <a:off x="0" y="0"/>
            <a:ext cx="9144001" cy="5143500"/>
          </a:xfrm>
          <a:prstGeom prst="rect">
            <a:avLst/>
          </a:prstGeom>
        </p:spPr>
      </p:pic>
      <p:sp>
        <p:nvSpPr>
          <p:cNvPr id="2" name="Title 1"/>
          <p:cNvSpPr>
            <a:spLocks noGrp="1"/>
          </p:cNvSpPr>
          <p:nvPr>
            <p:ph type="title"/>
          </p:nvPr>
        </p:nvSpPr>
        <p:spPr>
          <a:xfrm>
            <a:off x="396394" y="1969202"/>
            <a:ext cx="7772400" cy="930105"/>
          </a:xfrm>
        </p:spPr>
        <p:txBody>
          <a:bodyPr anchor="ctr">
            <a:noAutofit/>
          </a:bodyPr>
          <a:lstStyle>
            <a:lvl1pPr algn="l">
              <a:defRPr sz="4000" b="1" cap="none">
                <a:solidFill>
                  <a:schemeClr val="bg1"/>
                </a:solidFill>
              </a:defRPr>
            </a:lvl1pPr>
          </a:lstStyle>
          <a:p>
            <a:r>
              <a:rPr lang="en-US" dirty="0"/>
              <a:t>Click to edit Master title style</a:t>
            </a:r>
          </a:p>
        </p:txBody>
      </p:sp>
      <p:sp>
        <p:nvSpPr>
          <p:cNvPr id="7" name="Text Placeholder 6">
            <a:extLst>
              <a:ext uri="{FF2B5EF4-FFF2-40B4-BE49-F238E27FC236}">
                <a16:creationId xmlns:a16="http://schemas.microsoft.com/office/drawing/2014/main" id="{A9C2E74A-1C76-BA45-B688-EBC1722762EA}"/>
              </a:ext>
            </a:extLst>
          </p:cNvPr>
          <p:cNvSpPr>
            <a:spLocks noGrp="1"/>
          </p:cNvSpPr>
          <p:nvPr>
            <p:ph type="body" sz="quarter" idx="10"/>
          </p:nvPr>
        </p:nvSpPr>
        <p:spPr>
          <a:xfrm>
            <a:off x="396875" y="2970213"/>
            <a:ext cx="5137150" cy="489424"/>
          </a:xfrm>
          <a:prstGeom prst="rect">
            <a:avLst/>
          </a:prstGeom>
        </p:spPr>
        <p:txBody>
          <a:bodyPr/>
          <a:lstStyle>
            <a:lvl1pPr>
              <a:defRPr sz="1800">
                <a:solidFill>
                  <a:schemeClr val="bg1"/>
                </a:solidFill>
              </a:defRPr>
            </a:lvl1pPr>
            <a:lvl2pPr marL="457200" indent="0">
              <a:buNone/>
              <a:defRPr/>
            </a:lvl2pPr>
          </a:lstStyle>
          <a:p>
            <a:pPr lvl="0"/>
            <a:r>
              <a:rPr lang="en-US" dirty="0"/>
              <a:t>Edit Master text styles</a:t>
            </a:r>
          </a:p>
        </p:txBody>
      </p:sp>
      <p:pic>
        <p:nvPicPr>
          <p:cNvPr id="9" name="Picture 8">
            <a:extLst>
              <a:ext uri="{FF2B5EF4-FFF2-40B4-BE49-F238E27FC236}">
                <a16:creationId xmlns:a16="http://schemas.microsoft.com/office/drawing/2014/main" id="{DA3DE56E-F6B8-0543-817A-DCBF6129803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101438" y="4706911"/>
            <a:ext cx="443363" cy="265064"/>
          </a:xfrm>
          <a:prstGeom prst="rect">
            <a:avLst/>
          </a:prstGeom>
        </p:spPr>
      </p:pic>
      <p:sp>
        <p:nvSpPr>
          <p:cNvPr id="10" name="TextBox 9">
            <a:extLst>
              <a:ext uri="{FF2B5EF4-FFF2-40B4-BE49-F238E27FC236}">
                <a16:creationId xmlns:a16="http://schemas.microsoft.com/office/drawing/2014/main" id="{A86A16C5-0127-F443-821D-7AC0F088CDAC}"/>
              </a:ext>
            </a:extLst>
          </p:cNvPr>
          <p:cNvSpPr txBox="1"/>
          <p:nvPr userDrawn="1"/>
        </p:nvSpPr>
        <p:spPr>
          <a:xfrm>
            <a:off x="487899" y="4802438"/>
            <a:ext cx="4447181" cy="107722"/>
          </a:xfrm>
          <a:prstGeom prst="rect">
            <a:avLst/>
          </a:prstGeom>
          <a:noFill/>
        </p:spPr>
        <p:txBody>
          <a:bodyPr wrap="square" lIns="0" tIns="0" rIns="0" bIns="0" rtlCol="0">
            <a:sp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700" b="0" i="0" dirty="0">
                <a:solidFill>
                  <a:schemeClr val="bg1">
                    <a:lumMod val="50000"/>
                  </a:schemeClr>
                </a:solidFill>
                <a:latin typeface="Amazon Ember" panose="020B0603020204020204" pitchFamily="34" charset="0"/>
                <a:ea typeface="Amazon Ember" panose="020B0603020204020204" pitchFamily="34" charset="0"/>
                <a:cs typeface="Amazon Ember" panose="020B0603020204020204" pitchFamily="34" charset="0"/>
              </a:rPr>
              <a:t>© 2018, Amazon Web Services, Inc. or its Affiliates. All rights reserved. </a:t>
            </a:r>
            <a:r>
              <a:rPr lang="en-US" sz="700" b="0" i="0" dirty="0">
                <a:solidFill>
                  <a:schemeClr val="bg1">
                    <a:lumMod val="50000"/>
                  </a:schemeClr>
                </a:solidFill>
                <a:effectLst/>
                <a:latin typeface="Amazon Ember" panose="020B0603020204020204" pitchFamily="34" charset="0"/>
                <a:ea typeface="Amazon Ember" panose="020B0603020204020204" pitchFamily="34" charset="0"/>
                <a:cs typeface="Amazon Ember" panose="020B0603020204020204" pitchFamily="34" charset="0"/>
              </a:rPr>
              <a:t>Amazon Confidential and Trademark</a:t>
            </a:r>
            <a:endParaRPr lang="en-US" sz="700" b="0" i="0" dirty="0">
              <a:solidFill>
                <a:schemeClr val="bg1">
                  <a:lumMod val="50000"/>
                </a:schemeClr>
              </a:solidFill>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1396068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ivider slide">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7B736881-1F48-B949-8D20-7CB2DA6D0422}"/>
              </a:ext>
            </a:extLst>
          </p:cNvPr>
          <p:cNvPicPr>
            <a:picLocks noChangeAspect="1"/>
          </p:cNvPicPr>
          <p:nvPr userDrawn="1"/>
        </p:nvPicPr>
        <p:blipFill rotWithShape="1">
          <a:blip r:embed="rId2"/>
          <a:srcRect l="20263" r="16244"/>
          <a:stretch/>
        </p:blipFill>
        <p:spPr>
          <a:xfrm>
            <a:off x="0" y="0"/>
            <a:ext cx="9144001" cy="5143500"/>
          </a:xfrm>
          <a:prstGeom prst="rect">
            <a:avLst/>
          </a:prstGeom>
        </p:spPr>
      </p:pic>
      <p:sp>
        <p:nvSpPr>
          <p:cNvPr id="2" name="Title 1"/>
          <p:cNvSpPr>
            <a:spLocks noGrp="1"/>
          </p:cNvSpPr>
          <p:nvPr>
            <p:ph type="title"/>
          </p:nvPr>
        </p:nvSpPr>
        <p:spPr>
          <a:xfrm>
            <a:off x="396394" y="1969202"/>
            <a:ext cx="7772400" cy="930105"/>
          </a:xfrm>
        </p:spPr>
        <p:txBody>
          <a:bodyPr anchor="ctr">
            <a:noAutofit/>
          </a:bodyPr>
          <a:lstStyle>
            <a:lvl1pPr algn="l">
              <a:defRPr sz="4000" b="1" cap="none">
                <a:solidFill>
                  <a:schemeClr val="bg1"/>
                </a:solidFill>
              </a:defRPr>
            </a:lvl1pPr>
          </a:lstStyle>
          <a:p>
            <a:r>
              <a:rPr lang="en-US" dirty="0"/>
              <a:t>Click to edit Master title style</a:t>
            </a:r>
          </a:p>
        </p:txBody>
      </p:sp>
      <p:pic>
        <p:nvPicPr>
          <p:cNvPr id="9" name="Picture 8">
            <a:extLst>
              <a:ext uri="{FF2B5EF4-FFF2-40B4-BE49-F238E27FC236}">
                <a16:creationId xmlns:a16="http://schemas.microsoft.com/office/drawing/2014/main" id="{DA3DE56E-F6B8-0543-817A-DCBF6129803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101438" y="4706911"/>
            <a:ext cx="443363" cy="265064"/>
          </a:xfrm>
          <a:prstGeom prst="rect">
            <a:avLst/>
          </a:prstGeom>
        </p:spPr>
      </p:pic>
      <p:sp>
        <p:nvSpPr>
          <p:cNvPr id="10" name="TextBox 9">
            <a:extLst>
              <a:ext uri="{FF2B5EF4-FFF2-40B4-BE49-F238E27FC236}">
                <a16:creationId xmlns:a16="http://schemas.microsoft.com/office/drawing/2014/main" id="{A86A16C5-0127-F443-821D-7AC0F088CDAC}"/>
              </a:ext>
            </a:extLst>
          </p:cNvPr>
          <p:cNvSpPr txBox="1"/>
          <p:nvPr userDrawn="1"/>
        </p:nvSpPr>
        <p:spPr>
          <a:xfrm>
            <a:off x="487899" y="4802438"/>
            <a:ext cx="4447181" cy="107722"/>
          </a:xfrm>
          <a:prstGeom prst="rect">
            <a:avLst/>
          </a:prstGeom>
          <a:noFill/>
        </p:spPr>
        <p:txBody>
          <a:bodyPr wrap="square" lIns="0" tIns="0" rIns="0" bIns="0" rtlCol="0">
            <a:sp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700" b="0" i="0" dirty="0">
                <a:solidFill>
                  <a:schemeClr val="bg1">
                    <a:lumMod val="50000"/>
                  </a:schemeClr>
                </a:solidFill>
                <a:latin typeface="Amazon Ember" panose="020B0603020204020204" pitchFamily="34" charset="0"/>
                <a:ea typeface="Amazon Ember" panose="020B0603020204020204" pitchFamily="34" charset="0"/>
                <a:cs typeface="Amazon Ember" panose="020B0603020204020204" pitchFamily="34" charset="0"/>
              </a:rPr>
              <a:t>© 2018, Amazon Web Services, Inc. or its Affiliates. All rights reserved. </a:t>
            </a:r>
            <a:r>
              <a:rPr lang="en-US" sz="700" b="0" i="0" dirty="0">
                <a:solidFill>
                  <a:schemeClr val="bg1">
                    <a:lumMod val="50000"/>
                  </a:schemeClr>
                </a:solidFill>
                <a:effectLst/>
                <a:latin typeface="Amazon Ember" panose="020B0603020204020204" pitchFamily="34" charset="0"/>
                <a:ea typeface="Amazon Ember" panose="020B0603020204020204" pitchFamily="34" charset="0"/>
                <a:cs typeface="Amazon Ember" panose="020B0603020204020204" pitchFamily="34" charset="0"/>
              </a:rPr>
              <a:t>Amazon Confidential and Trademark</a:t>
            </a:r>
            <a:endParaRPr lang="en-US" sz="700" b="0" i="0" dirty="0">
              <a:solidFill>
                <a:schemeClr val="bg1">
                  <a:lumMod val="50000"/>
                </a:schemeClr>
              </a:solidFill>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27824313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ivider slide - Orange">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4AB26A5B-DA33-954D-A132-24039ECE7FA2}"/>
              </a:ext>
            </a:extLst>
          </p:cNvPr>
          <p:cNvPicPr>
            <a:picLocks noChangeAspect="1"/>
          </p:cNvPicPr>
          <p:nvPr userDrawn="1"/>
        </p:nvPicPr>
        <p:blipFill rotWithShape="1">
          <a:blip r:embed="rId2"/>
          <a:srcRect l="16348" r="20161"/>
          <a:stretch/>
        </p:blipFill>
        <p:spPr>
          <a:xfrm>
            <a:off x="1" y="0"/>
            <a:ext cx="9144000" cy="5143500"/>
          </a:xfrm>
          <a:prstGeom prst="rect">
            <a:avLst/>
          </a:prstGeom>
        </p:spPr>
      </p:pic>
      <p:sp>
        <p:nvSpPr>
          <p:cNvPr id="2" name="Title 1"/>
          <p:cNvSpPr>
            <a:spLocks noGrp="1"/>
          </p:cNvSpPr>
          <p:nvPr>
            <p:ph type="title"/>
          </p:nvPr>
        </p:nvSpPr>
        <p:spPr>
          <a:xfrm>
            <a:off x="396394" y="1969202"/>
            <a:ext cx="7772400" cy="930105"/>
          </a:xfrm>
        </p:spPr>
        <p:txBody>
          <a:bodyPr anchor="ctr">
            <a:noAutofit/>
          </a:bodyPr>
          <a:lstStyle>
            <a:lvl1pPr algn="l">
              <a:defRPr sz="4000" b="1" cap="none">
                <a:solidFill>
                  <a:schemeClr val="bg1"/>
                </a:solidFill>
              </a:defRPr>
            </a:lvl1pPr>
          </a:lstStyle>
          <a:p>
            <a:r>
              <a:rPr lang="en-US" dirty="0"/>
              <a:t>Click to edit Master title style</a:t>
            </a:r>
          </a:p>
        </p:txBody>
      </p:sp>
      <p:pic>
        <p:nvPicPr>
          <p:cNvPr id="9" name="Picture 8">
            <a:extLst>
              <a:ext uri="{FF2B5EF4-FFF2-40B4-BE49-F238E27FC236}">
                <a16:creationId xmlns:a16="http://schemas.microsoft.com/office/drawing/2014/main" id="{DA3DE56E-F6B8-0543-817A-DCBF6129803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101438" y="4706911"/>
            <a:ext cx="443363" cy="265064"/>
          </a:xfrm>
          <a:prstGeom prst="rect">
            <a:avLst/>
          </a:prstGeom>
        </p:spPr>
      </p:pic>
      <p:sp>
        <p:nvSpPr>
          <p:cNvPr id="10" name="TextBox 9">
            <a:extLst>
              <a:ext uri="{FF2B5EF4-FFF2-40B4-BE49-F238E27FC236}">
                <a16:creationId xmlns:a16="http://schemas.microsoft.com/office/drawing/2014/main" id="{A86A16C5-0127-F443-821D-7AC0F088CDAC}"/>
              </a:ext>
            </a:extLst>
          </p:cNvPr>
          <p:cNvSpPr txBox="1"/>
          <p:nvPr userDrawn="1"/>
        </p:nvSpPr>
        <p:spPr>
          <a:xfrm>
            <a:off x="487899" y="4802438"/>
            <a:ext cx="4447181" cy="107722"/>
          </a:xfrm>
          <a:prstGeom prst="rect">
            <a:avLst/>
          </a:prstGeom>
          <a:noFill/>
        </p:spPr>
        <p:txBody>
          <a:bodyPr wrap="square" lIns="0" tIns="0" rIns="0" bIns="0" rtlCol="0">
            <a:sp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700" b="0" i="0" dirty="0">
                <a:solidFill>
                  <a:schemeClr val="bg1">
                    <a:lumMod val="50000"/>
                  </a:schemeClr>
                </a:solidFill>
                <a:latin typeface="Amazon Ember" panose="020B0603020204020204" pitchFamily="34" charset="0"/>
                <a:ea typeface="Amazon Ember" panose="020B0603020204020204" pitchFamily="34" charset="0"/>
                <a:cs typeface="Amazon Ember" panose="020B0603020204020204" pitchFamily="34" charset="0"/>
              </a:rPr>
              <a:t>© 2018, Amazon Web Services, Inc. or its Affiliates. All rights reserved. </a:t>
            </a:r>
            <a:r>
              <a:rPr lang="en-US" sz="700" b="0" i="0" dirty="0">
                <a:solidFill>
                  <a:schemeClr val="bg1">
                    <a:lumMod val="50000"/>
                  </a:schemeClr>
                </a:solidFill>
                <a:effectLst/>
                <a:latin typeface="Amazon Ember" panose="020B0603020204020204" pitchFamily="34" charset="0"/>
                <a:ea typeface="Amazon Ember" panose="020B0603020204020204" pitchFamily="34" charset="0"/>
                <a:cs typeface="Amazon Ember" panose="020B0603020204020204" pitchFamily="34" charset="0"/>
              </a:rPr>
              <a:t>Amazon Confidential and Trademark</a:t>
            </a:r>
            <a:endParaRPr lang="en-US" sz="700" b="0" i="0" dirty="0">
              <a:solidFill>
                <a:schemeClr val="bg1">
                  <a:lumMod val="50000"/>
                </a:schemeClr>
              </a:solidFill>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1571618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ivider slide - Green">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D578A1A-F7C9-A04C-B07A-ABEA4A42C442}"/>
              </a:ext>
            </a:extLst>
          </p:cNvPr>
          <p:cNvPicPr>
            <a:picLocks noChangeAspect="1"/>
          </p:cNvPicPr>
          <p:nvPr userDrawn="1"/>
        </p:nvPicPr>
        <p:blipFill rotWithShape="1">
          <a:blip r:embed="rId2"/>
          <a:srcRect l="36508"/>
          <a:stretch/>
        </p:blipFill>
        <p:spPr>
          <a:xfrm>
            <a:off x="0" y="0"/>
            <a:ext cx="9144000" cy="5143500"/>
          </a:xfrm>
          <a:prstGeom prst="rect">
            <a:avLst/>
          </a:prstGeom>
        </p:spPr>
      </p:pic>
      <p:sp>
        <p:nvSpPr>
          <p:cNvPr id="2" name="Title 1"/>
          <p:cNvSpPr>
            <a:spLocks noGrp="1"/>
          </p:cNvSpPr>
          <p:nvPr>
            <p:ph type="title"/>
          </p:nvPr>
        </p:nvSpPr>
        <p:spPr>
          <a:xfrm>
            <a:off x="396394" y="1969202"/>
            <a:ext cx="7772400" cy="930105"/>
          </a:xfrm>
        </p:spPr>
        <p:txBody>
          <a:bodyPr anchor="ctr">
            <a:noAutofit/>
          </a:bodyPr>
          <a:lstStyle>
            <a:lvl1pPr algn="l">
              <a:defRPr sz="4000" b="1" cap="none">
                <a:solidFill>
                  <a:schemeClr val="bg1"/>
                </a:solidFill>
              </a:defRPr>
            </a:lvl1pPr>
          </a:lstStyle>
          <a:p>
            <a:r>
              <a:rPr lang="en-US" dirty="0"/>
              <a:t>Click to edit Master title style</a:t>
            </a:r>
          </a:p>
        </p:txBody>
      </p:sp>
      <p:pic>
        <p:nvPicPr>
          <p:cNvPr id="9" name="Picture 8">
            <a:extLst>
              <a:ext uri="{FF2B5EF4-FFF2-40B4-BE49-F238E27FC236}">
                <a16:creationId xmlns:a16="http://schemas.microsoft.com/office/drawing/2014/main" id="{DA3DE56E-F6B8-0543-817A-DCBF6129803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101438" y="4706911"/>
            <a:ext cx="443363" cy="265064"/>
          </a:xfrm>
          <a:prstGeom prst="rect">
            <a:avLst/>
          </a:prstGeom>
        </p:spPr>
      </p:pic>
      <p:sp>
        <p:nvSpPr>
          <p:cNvPr id="10" name="TextBox 9">
            <a:extLst>
              <a:ext uri="{FF2B5EF4-FFF2-40B4-BE49-F238E27FC236}">
                <a16:creationId xmlns:a16="http://schemas.microsoft.com/office/drawing/2014/main" id="{A86A16C5-0127-F443-821D-7AC0F088CDAC}"/>
              </a:ext>
            </a:extLst>
          </p:cNvPr>
          <p:cNvSpPr txBox="1"/>
          <p:nvPr userDrawn="1"/>
        </p:nvSpPr>
        <p:spPr>
          <a:xfrm>
            <a:off x="487899" y="4802438"/>
            <a:ext cx="4447181" cy="107722"/>
          </a:xfrm>
          <a:prstGeom prst="rect">
            <a:avLst/>
          </a:prstGeom>
          <a:noFill/>
        </p:spPr>
        <p:txBody>
          <a:bodyPr wrap="square" lIns="0" tIns="0" rIns="0" bIns="0" rtlCol="0">
            <a:sp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700" b="0" i="0" dirty="0">
                <a:solidFill>
                  <a:schemeClr val="bg1">
                    <a:lumMod val="50000"/>
                  </a:schemeClr>
                </a:solidFill>
                <a:latin typeface="Amazon Ember" panose="020B0603020204020204" pitchFamily="34" charset="0"/>
                <a:ea typeface="Amazon Ember" panose="020B0603020204020204" pitchFamily="34" charset="0"/>
                <a:cs typeface="Amazon Ember" panose="020B0603020204020204" pitchFamily="34" charset="0"/>
              </a:rPr>
              <a:t>© 2018, Amazon Web Services, Inc. or its Affiliates. All rights reserved. </a:t>
            </a:r>
            <a:r>
              <a:rPr lang="en-US" sz="700" b="0" i="0" dirty="0">
                <a:solidFill>
                  <a:schemeClr val="bg1">
                    <a:lumMod val="50000"/>
                  </a:schemeClr>
                </a:solidFill>
                <a:effectLst/>
                <a:latin typeface="Amazon Ember" panose="020B0603020204020204" pitchFamily="34" charset="0"/>
                <a:ea typeface="Amazon Ember" panose="020B0603020204020204" pitchFamily="34" charset="0"/>
                <a:cs typeface="Amazon Ember" panose="020B0603020204020204" pitchFamily="34" charset="0"/>
              </a:rPr>
              <a:t>Amazon Confidential and Trademark</a:t>
            </a:r>
            <a:endParaRPr lang="en-US" sz="700" b="0" i="0" dirty="0">
              <a:solidFill>
                <a:schemeClr val="bg1">
                  <a:lumMod val="50000"/>
                </a:schemeClr>
              </a:solidFill>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16426624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ivider slide - Blue">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BEC77D13-6EFB-8F42-BB27-91F957615BF3}"/>
              </a:ext>
            </a:extLst>
          </p:cNvPr>
          <p:cNvPicPr>
            <a:picLocks noChangeAspect="1"/>
          </p:cNvPicPr>
          <p:nvPr userDrawn="1"/>
        </p:nvPicPr>
        <p:blipFill rotWithShape="1">
          <a:blip r:embed="rId2"/>
          <a:srcRect l="23063" r="13445"/>
          <a:stretch/>
        </p:blipFill>
        <p:spPr>
          <a:xfrm>
            <a:off x="0" y="0"/>
            <a:ext cx="9144000" cy="5143500"/>
          </a:xfrm>
          <a:prstGeom prst="rect">
            <a:avLst/>
          </a:prstGeom>
        </p:spPr>
      </p:pic>
      <p:sp>
        <p:nvSpPr>
          <p:cNvPr id="4" name="TextBox 3"/>
          <p:cNvSpPr txBox="1"/>
          <p:nvPr userDrawn="1"/>
        </p:nvSpPr>
        <p:spPr>
          <a:xfrm>
            <a:off x="2822713" y="-2842591"/>
            <a:ext cx="184731" cy="369332"/>
          </a:xfrm>
          <a:prstGeom prst="rect">
            <a:avLst/>
          </a:prstGeom>
          <a:noFill/>
        </p:spPr>
        <p:txBody>
          <a:bodyPr wrap="none" rtlCol="0">
            <a:spAutoFit/>
          </a:bodyPr>
          <a:lstStyle/>
          <a:p>
            <a:endParaRPr lang="en-US" dirty="0"/>
          </a:p>
        </p:txBody>
      </p:sp>
      <p:sp>
        <p:nvSpPr>
          <p:cNvPr id="6" name="TextBox 5"/>
          <p:cNvSpPr txBox="1"/>
          <p:nvPr userDrawn="1"/>
        </p:nvSpPr>
        <p:spPr>
          <a:xfrm>
            <a:off x="7436224" y="6104965"/>
            <a:ext cx="184731" cy="369332"/>
          </a:xfrm>
          <a:prstGeom prst="rect">
            <a:avLst/>
          </a:prstGeom>
          <a:noFill/>
        </p:spPr>
        <p:txBody>
          <a:bodyPr wrap="none" rtlCol="0">
            <a:spAutoFit/>
          </a:bodyPr>
          <a:lstStyle/>
          <a:p>
            <a:endParaRPr lang="en-US"/>
          </a:p>
        </p:txBody>
      </p:sp>
      <p:sp>
        <p:nvSpPr>
          <p:cNvPr id="7" name="Title 1">
            <a:extLst>
              <a:ext uri="{FF2B5EF4-FFF2-40B4-BE49-F238E27FC236}">
                <a16:creationId xmlns:a16="http://schemas.microsoft.com/office/drawing/2014/main" id="{89207326-B28E-A84E-B683-0ED64933D106}"/>
              </a:ext>
            </a:extLst>
          </p:cNvPr>
          <p:cNvSpPr>
            <a:spLocks noGrp="1"/>
          </p:cNvSpPr>
          <p:nvPr>
            <p:ph type="title"/>
          </p:nvPr>
        </p:nvSpPr>
        <p:spPr>
          <a:xfrm>
            <a:off x="396394" y="1969202"/>
            <a:ext cx="7772400" cy="930105"/>
          </a:xfrm>
        </p:spPr>
        <p:txBody>
          <a:bodyPr anchor="ctr">
            <a:noAutofit/>
          </a:bodyPr>
          <a:lstStyle>
            <a:lvl1pPr algn="l">
              <a:defRPr sz="4000" b="1" cap="none">
                <a:solidFill>
                  <a:schemeClr val="bg1"/>
                </a:solidFill>
              </a:defRPr>
            </a:lvl1pPr>
          </a:lstStyle>
          <a:p>
            <a:r>
              <a:rPr lang="en-US" dirty="0"/>
              <a:t>Click to edit Master title style</a:t>
            </a:r>
          </a:p>
        </p:txBody>
      </p:sp>
      <p:pic>
        <p:nvPicPr>
          <p:cNvPr id="8" name="Picture 7">
            <a:extLst>
              <a:ext uri="{FF2B5EF4-FFF2-40B4-BE49-F238E27FC236}">
                <a16:creationId xmlns:a16="http://schemas.microsoft.com/office/drawing/2014/main" id="{60E1240B-0AF0-A544-8B13-4F6CE8C4914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101438" y="4706911"/>
            <a:ext cx="443363" cy="265064"/>
          </a:xfrm>
          <a:prstGeom prst="rect">
            <a:avLst/>
          </a:prstGeom>
        </p:spPr>
      </p:pic>
      <p:sp>
        <p:nvSpPr>
          <p:cNvPr id="9" name="TextBox 8">
            <a:extLst>
              <a:ext uri="{FF2B5EF4-FFF2-40B4-BE49-F238E27FC236}">
                <a16:creationId xmlns:a16="http://schemas.microsoft.com/office/drawing/2014/main" id="{CCCA9E18-FE88-8249-ABA3-AF097E5373F8}"/>
              </a:ext>
            </a:extLst>
          </p:cNvPr>
          <p:cNvSpPr txBox="1"/>
          <p:nvPr userDrawn="1"/>
        </p:nvSpPr>
        <p:spPr>
          <a:xfrm>
            <a:off x="487899" y="4802438"/>
            <a:ext cx="4447181" cy="107722"/>
          </a:xfrm>
          <a:prstGeom prst="rect">
            <a:avLst/>
          </a:prstGeom>
          <a:noFill/>
        </p:spPr>
        <p:txBody>
          <a:bodyPr wrap="square" lIns="0" tIns="0" rIns="0" bIns="0" rtlCol="0">
            <a:sp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700" b="0" i="0" dirty="0">
                <a:solidFill>
                  <a:schemeClr val="bg1">
                    <a:lumMod val="50000"/>
                  </a:schemeClr>
                </a:solidFill>
                <a:latin typeface="Amazon Ember" panose="020B0603020204020204" pitchFamily="34" charset="0"/>
                <a:ea typeface="Amazon Ember" panose="020B0603020204020204" pitchFamily="34" charset="0"/>
                <a:cs typeface="Amazon Ember" panose="020B0603020204020204" pitchFamily="34" charset="0"/>
              </a:rPr>
              <a:t>© 2018, Amazon Web Services, Inc. or its Affiliates. All rights reserved. </a:t>
            </a:r>
            <a:r>
              <a:rPr lang="en-US" sz="700" b="0" i="0" dirty="0">
                <a:solidFill>
                  <a:schemeClr val="bg1">
                    <a:lumMod val="50000"/>
                  </a:schemeClr>
                </a:solidFill>
                <a:effectLst/>
                <a:latin typeface="Amazon Ember" panose="020B0603020204020204" pitchFamily="34" charset="0"/>
                <a:ea typeface="Amazon Ember" panose="020B0603020204020204" pitchFamily="34" charset="0"/>
                <a:cs typeface="Amazon Ember" panose="020B0603020204020204" pitchFamily="34" charset="0"/>
              </a:rPr>
              <a:t>Amazon Confidential and Trademark</a:t>
            </a:r>
            <a:endParaRPr lang="en-US" sz="700" b="0" i="0" dirty="0">
              <a:solidFill>
                <a:schemeClr val="bg1">
                  <a:lumMod val="50000"/>
                </a:schemeClr>
              </a:solidFill>
              <a:latin typeface="Amazon Ember" panose="020B0603020204020204" pitchFamily="34" charset="0"/>
              <a:ea typeface="Amazon Ember" panose="020B0603020204020204" pitchFamily="34" charset="0"/>
              <a:cs typeface="Amazon Ember" panose="020B0603020204020204" pitchFamily="34" charset="0"/>
            </a:endParaRPr>
          </a:p>
        </p:txBody>
      </p:sp>
    </p:spTree>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ivider slide - Pink">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BD9223EA-9961-BD43-9F4A-F879101FB699}"/>
              </a:ext>
            </a:extLst>
          </p:cNvPr>
          <p:cNvPicPr>
            <a:picLocks noChangeAspect="1"/>
          </p:cNvPicPr>
          <p:nvPr userDrawn="1"/>
        </p:nvPicPr>
        <p:blipFill rotWithShape="1">
          <a:blip r:embed="rId2"/>
          <a:srcRect l="25044" r="11463"/>
          <a:stretch/>
        </p:blipFill>
        <p:spPr>
          <a:xfrm>
            <a:off x="0" y="0"/>
            <a:ext cx="9144000" cy="5143500"/>
          </a:xfrm>
          <a:prstGeom prst="rect">
            <a:avLst/>
          </a:prstGeom>
        </p:spPr>
      </p:pic>
      <p:sp>
        <p:nvSpPr>
          <p:cNvPr id="4" name="TextBox 3"/>
          <p:cNvSpPr txBox="1"/>
          <p:nvPr userDrawn="1"/>
        </p:nvSpPr>
        <p:spPr>
          <a:xfrm>
            <a:off x="2822713" y="-2842591"/>
            <a:ext cx="184731" cy="369332"/>
          </a:xfrm>
          <a:prstGeom prst="rect">
            <a:avLst/>
          </a:prstGeom>
          <a:noFill/>
        </p:spPr>
        <p:txBody>
          <a:bodyPr wrap="none" rtlCol="0">
            <a:spAutoFit/>
          </a:bodyPr>
          <a:lstStyle/>
          <a:p>
            <a:endParaRPr lang="en-US" dirty="0"/>
          </a:p>
        </p:txBody>
      </p:sp>
      <p:sp>
        <p:nvSpPr>
          <p:cNvPr id="6" name="TextBox 5"/>
          <p:cNvSpPr txBox="1"/>
          <p:nvPr userDrawn="1"/>
        </p:nvSpPr>
        <p:spPr>
          <a:xfrm>
            <a:off x="7436224" y="6104965"/>
            <a:ext cx="184731" cy="369332"/>
          </a:xfrm>
          <a:prstGeom prst="rect">
            <a:avLst/>
          </a:prstGeom>
          <a:noFill/>
        </p:spPr>
        <p:txBody>
          <a:bodyPr wrap="none" rtlCol="0">
            <a:spAutoFit/>
          </a:bodyPr>
          <a:lstStyle/>
          <a:p>
            <a:endParaRPr lang="en-US"/>
          </a:p>
        </p:txBody>
      </p:sp>
      <p:sp>
        <p:nvSpPr>
          <p:cNvPr id="7" name="Title 1">
            <a:extLst>
              <a:ext uri="{FF2B5EF4-FFF2-40B4-BE49-F238E27FC236}">
                <a16:creationId xmlns:a16="http://schemas.microsoft.com/office/drawing/2014/main" id="{85BE5736-B18C-C44C-8013-17CDACE3A29B}"/>
              </a:ext>
            </a:extLst>
          </p:cNvPr>
          <p:cNvSpPr>
            <a:spLocks noGrp="1"/>
          </p:cNvSpPr>
          <p:nvPr>
            <p:ph type="title"/>
          </p:nvPr>
        </p:nvSpPr>
        <p:spPr>
          <a:xfrm>
            <a:off x="396394" y="1969202"/>
            <a:ext cx="7772400" cy="930105"/>
          </a:xfrm>
        </p:spPr>
        <p:txBody>
          <a:bodyPr anchor="ctr">
            <a:noAutofit/>
          </a:bodyPr>
          <a:lstStyle>
            <a:lvl1pPr algn="l">
              <a:defRPr sz="4000" b="1" cap="none">
                <a:solidFill>
                  <a:schemeClr val="bg1"/>
                </a:solidFill>
              </a:defRPr>
            </a:lvl1pPr>
          </a:lstStyle>
          <a:p>
            <a:r>
              <a:rPr lang="en-US" dirty="0"/>
              <a:t>Click to edit Master title style</a:t>
            </a:r>
          </a:p>
        </p:txBody>
      </p:sp>
      <p:pic>
        <p:nvPicPr>
          <p:cNvPr id="8" name="Picture 7">
            <a:extLst>
              <a:ext uri="{FF2B5EF4-FFF2-40B4-BE49-F238E27FC236}">
                <a16:creationId xmlns:a16="http://schemas.microsoft.com/office/drawing/2014/main" id="{ED771130-A3F1-D24E-A5F9-FD45DA62A95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101438" y="4706911"/>
            <a:ext cx="443363" cy="265064"/>
          </a:xfrm>
          <a:prstGeom prst="rect">
            <a:avLst/>
          </a:prstGeom>
        </p:spPr>
      </p:pic>
      <p:sp>
        <p:nvSpPr>
          <p:cNvPr id="9" name="TextBox 8">
            <a:extLst>
              <a:ext uri="{FF2B5EF4-FFF2-40B4-BE49-F238E27FC236}">
                <a16:creationId xmlns:a16="http://schemas.microsoft.com/office/drawing/2014/main" id="{C1C23887-3318-1041-8574-2E814A03D6D4}"/>
              </a:ext>
            </a:extLst>
          </p:cNvPr>
          <p:cNvSpPr txBox="1"/>
          <p:nvPr userDrawn="1"/>
        </p:nvSpPr>
        <p:spPr>
          <a:xfrm>
            <a:off x="487899" y="4802438"/>
            <a:ext cx="4447181" cy="107722"/>
          </a:xfrm>
          <a:prstGeom prst="rect">
            <a:avLst/>
          </a:prstGeom>
          <a:noFill/>
        </p:spPr>
        <p:txBody>
          <a:bodyPr wrap="square" lIns="0" tIns="0" rIns="0" bIns="0" rtlCol="0">
            <a:sp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700" b="0" i="0" dirty="0">
                <a:solidFill>
                  <a:schemeClr val="bg1">
                    <a:lumMod val="50000"/>
                  </a:schemeClr>
                </a:solidFill>
                <a:latin typeface="Amazon Ember" panose="020B0603020204020204" pitchFamily="34" charset="0"/>
                <a:ea typeface="Amazon Ember" panose="020B0603020204020204" pitchFamily="34" charset="0"/>
                <a:cs typeface="Amazon Ember" panose="020B0603020204020204" pitchFamily="34" charset="0"/>
              </a:rPr>
              <a:t>© 2018, Amazon Web Services, Inc. or its Affiliates. All rights reserved. </a:t>
            </a:r>
            <a:r>
              <a:rPr lang="en-US" sz="700" b="0" i="0" dirty="0">
                <a:solidFill>
                  <a:schemeClr val="bg1">
                    <a:lumMod val="50000"/>
                  </a:schemeClr>
                </a:solidFill>
                <a:effectLst/>
                <a:latin typeface="Amazon Ember" panose="020B0603020204020204" pitchFamily="34" charset="0"/>
                <a:ea typeface="Amazon Ember" panose="020B0603020204020204" pitchFamily="34" charset="0"/>
                <a:cs typeface="Amazon Ember" panose="020B0603020204020204" pitchFamily="34" charset="0"/>
              </a:rPr>
              <a:t>Amazon Confidential and Trademark</a:t>
            </a:r>
            <a:endParaRPr lang="en-US" sz="700" b="0" i="0" dirty="0">
              <a:solidFill>
                <a:schemeClr val="bg1">
                  <a:lumMod val="50000"/>
                </a:schemeClr>
              </a:solidFill>
              <a:latin typeface="Amazon Ember" panose="020B0603020204020204" pitchFamily="34" charset="0"/>
              <a:ea typeface="Amazon Ember" panose="020B0603020204020204" pitchFamily="34" charset="0"/>
              <a:cs typeface="Amazon Ember" panose="020B0603020204020204" pitchFamily="34" charset="0"/>
            </a:endParaRPr>
          </a:p>
        </p:txBody>
      </p:sp>
    </p:spTree>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One bullet list">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lstStyle>
            <a:lvl1pPr>
              <a:defRPr>
                <a:solidFill>
                  <a:srgbClr val="414042"/>
                </a:solidFill>
              </a:defRPr>
            </a:lvl1pPr>
          </a:lstStyle>
          <a:p>
            <a:r>
              <a:rPr lang="en-US" dirty="0"/>
              <a:t>Click to edit Master title style</a:t>
            </a:r>
          </a:p>
        </p:txBody>
      </p:sp>
      <p:sp>
        <p:nvSpPr>
          <p:cNvPr id="3" name="Content Placeholder 2"/>
          <p:cNvSpPr>
            <a:spLocks noGrp="1"/>
          </p:cNvSpPr>
          <p:nvPr>
            <p:ph idx="1"/>
          </p:nvPr>
        </p:nvSpPr>
        <p:spPr>
          <a:xfrm>
            <a:off x="340592" y="1009332"/>
            <a:ext cx="8205304" cy="3553926"/>
          </a:xfrm>
          <a:prstGeom prst="rect">
            <a:avLst/>
          </a:prstGeom>
        </p:spPr>
        <p:txBody>
          <a:bodyPr/>
          <a:lstStyle>
            <a:lvl1pPr marL="0" indent="0">
              <a:buNone/>
              <a:defRPr>
                <a:solidFill>
                  <a:srgbClr val="414042"/>
                </a:solidFill>
              </a:defRPr>
            </a:lvl1pPr>
            <a:lvl2pPr marL="742950" indent="-285750">
              <a:buFont typeface="Arial"/>
              <a:buChar char="•"/>
              <a:defRPr>
                <a:solidFill>
                  <a:srgbClr val="414042"/>
                </a:solidFill>
              </a:defRPr>
            </a:lvl2pPr>
            <a:lvl3pPr marL="1143000" indent="-228600">
              <a:buFont typeface="Arial"/>
              <a:buChar char="•"/>
              <a:defRPr>
                <a:solidFill>
                  <a:srgbClr val="414042"/>
                </a:solidFill>
              </a:defRPr>
            </a:lvl3pPr>
            <a:lvl4pPr>
              <a:defRPr>
                <a:solidFill>
                  <a:srgbClr val="414042"/>
                </a:solidFill>
              </a:defRPr>
            </a:lvl4pPr>
            <a:lvl5pPr>
              <a:defRPr>
                <a:solidFill>
                  <a:srgbClr val="41404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544951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2F4F4"/>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36789" y="114936"/>
            <a:ext cx="8205304" cy="857250"/>
          </a:xfrm>
          <a:prstGeom prst="rect">
            <a:avLst/>
          </a:prstGeom>
        </p:spPr>
        <p:txBody>
          <a:bodyPr vert="horz" lIns="91440" tIns="45720" rIns="91440" bIns="45720" rtlCol="0" anchor="t">
            <a:noAutofit/>
          </a:bodyPr>
          <a:lstStyle/>
          <a:p>
            <a:r>
              <a:rPr lang="en-US" dirty="0"/>
              <a:t>Click to edit Master title style</a:t>
            </a:r>
          </a:p>
        </p:txBody>
      </p:sp>
      <p:sp>
        <p:nvSpPr>
          <p:cNvPr id="3" name="Text Placeholder 2"/>
          <p:cNvSpPr>
            <a:spLocks noGrp="1"/>
          </p:cNvSpPr>
          <p:nvPr>
            <p:ph type="body" idx="1"/>
          </p:nvPr>
        </p:nvSpPr>
        <p:spPr>
          <a:xfrm>
            <a:off x="340592" y="1009332"/>
            <a:ext cx="8205304" cy="3553926"/>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8" name="Picture 7"/>
          <p:cNvPicPr>
            <a:picLocks noChangeAspect="1"/>
          </p:cNvPicPr>
          <p:nvPr userDrawn="1"/>
        </p:nvPicPr>
        <p:blipFill>
          <a:blip r:embed="rId24">
            <a:extLst>
              <a:ext uri="{28A0092B-C50C-407E-A947-70E740481C1C}">
                <a14:useLocalDpi xmlns:a14="http://schemas.microsoft.com/office/drawing/2010/main" val="0"/>
              </a:ext>
            </a:extLst>
          </a:blip>
          <a:stretch>
            <a:fillRect/>
          </a:stretch>
        </p:blipFill>
        <p:spPr>
          <a:xfrm>
            <a:off x="8102791" y="4706911"/>
            <a:ext cx="440655" cy="264393"/>
          </a:xfrm>
          <a:prstGeom prst="rect">
            <a:avLst/>
          </a:prstGeom>
        </p:spPr>
      </p:pic>
      <p:sp>
        <p:nvSpPr>
          <p:cNvPr id="6" name="TextBox 5">
            <a:extLst>
              <a:ext uri="{FF2B5EF4-FFF2-40B4-BE49-F238E27FC236}">
                <a16:creationId xmlns:a16="http://schemas.microsoft.com/office/drawing/2014/main" id="{F9DC457E-9284-A34F-8F63-B4649C3DE34B}"/>
              </a:ext>
            </a:extLst>
          </p:cNvPr>
          <p:cNvSpPr txBox="1"/>
          <p:nvPr userDrawn="1"/>
        </p:nvSpPr>
        <p:spPr>
          <a:xfrm>
            <a:off x="487899" y="4802438"/>
            <a:ext cx="4447181" cy="107722"/>
          </a:xfrm>
          <a:prstGeom prst="rect">
            <a:avLst/>
          </a:prstGeom>
          <a:noFill/>
        </p:spPr>
        <p:txBody>
          <a:bodyPr wrap="square" lIns="0" tIns="0" rIns="0" bIns="0" rtlCol="0">
            <a:sp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700" b="0" i="0" dirty="0">
                <a:solidFill>
                  <a:schemeClr val="bg1">
                    <a:lumMod val="50000"/>
                  </a:schemeClr>
                </a:solidFill>
                <a:latin typeface="Amazon Ember" panose="020B0603020204020204" pitchFamily="34" charset="0"/>
                <a:ea typeface="Amazon Ember" panose="020B0603020204020204" pitchFamily="34" charset="0"/>
                <a:cs typeface="Amazon Ember" panose="020B0603020204020204" pitchFamily="34" charset="0"/>
              </a:rPr>
              <a:t>© 2018, Amazon Web Services, Inc. or its Affiliates. All rights reserved. </a:t>
            </a:r>
            <a:r>
              <a:rPr lang="en-US" sz="700" b="0" i="0" dirty="0">
                <a:solidFill>
                  <a:schemeClr val="bg1">
                    <a:lumMod val="50000"/>
                  </a:schemeClr>
                </a:solidFill>
                <a:effectLst/>
                <a:latin typeface="Amazon Ember" panose="020B0603020204020204" pitchFamily="34" charset="0"/>
                <a:ea typeface="Amazon Ember" panose="020B0603020204020204" pitchFamily="34" charset="0"/>
                <a:cs typeface="Amazon Ember" panose="020B0603020204020204" pitchFamily="34" charset="0"/>
              </a:rPr>
              <a:t>Amazon Confidential and Trademark</a:t>
            </a:r>
            <a:endParaRPr lang="en-US" sz="700" b="0" i="0" dirty="0">
              <a:solidFill>
                <a:schemeClr val="bg1">
                  <a:lumMod val="50000"/>
                </a:schemeClr>
              </a:solidFill>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14311777"/>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96" r:id="rId3"/>
    <p:sldLayoutId id="2147483697" r:id="rId4"/>
    <p:sldLayoutId id="2147483700" r:id="rId5"/>
    <p:sldLayoutId id="2147483701" r:id="rId6"/>
    <p:sldLayoutId id="2147483694" r:id="rId7"/>
    <p:sldLayoutId id="2147483695" r:id="rId8"/>
    <p:sldLayoutId id="2147483702" r:id="rId9"/>
    <p:sldLayoutId id="2147483703" r:id="rId10"/>
    <p:sldLayoutId id="2147483704" r:id="rId11"/>
    <p:sldLayoutId id="2147483692" r:id="rId12"/>
    <p:sldLayoutId id="2147483677" r:id="rId13"/>
    <p:sldLayoutId id="2147483678" r:id="rId14"/>
    <p:sldLayoutId id="2147483679" r:id="rId15"/>
    <p:sldLayoutId id="2147483689" r:id="rId16"/>
    <p:sldLayoutId id="2147483690" r:id="rId17"/>
    <p:sldLayoutId id="2147483691" r:id="rId18"/>
    <p:sldLayoutId id="2147483680" r:id="rId19"/>
    <p:sldLayoutId id="2147483682" r:id="rId20"/>
    <p:sldLayoutId id="2147483693" r:id="rId21"/>
    <p:sldLayoutId id="2147483687" r:id="rId22"/>
  </p:sldLayoutIdLst>
  <p:txStyles>
    <p:titleStyle>
      <a:lvl1pPr algn="l" defTabSz="457200" rtl="0" eaLnBrk="1" latinLnBrk="0" hangingPunct="1">
        <a:spcBef>
          <a:spcPct val="0"/>
        </a:spcBef>
        <a:buNone/>
        <a:defRPr sz="2400" b="1" i="0" kern="1200">
          <a:solidFill>
            <a:srgbClr val="0E2735"/>
          </a:solidFill>
          <a:latin typeface="Amazon Ember Regular" charset="0"/>
          <a:ea typeface="+mj-ea"/>
          <a:cs typeface="Amazon Ember Regular" charset="0"/>
        </a:defRPr>
      </a:lvl1pPr>
    </p:titleStyle>
    <p:bodyStyle>
      <a:lvl1pPr marL="0" indent="0" algn="l" defTabSz="457200" rtl="0" eaLnBrk="1" latinLnBrk="0" hangingPunct="1">
        <a:spcBef>
          <a:spcPct val="20000"/>
        </a:spcBef>
        <a:buFontTx/>
        <a:buNone/>
        <a:defRPr sz="1800" b="0" i="0" kern="1200">
          <a:solidFill>
            <a:srgbClr val="414042"/>
          </a:solidFill>
          <a:latin typeface="Amazon Ember Regular" charset="0"/>
          <a:ea typeface="+mn-ea"/>
          <a:cs typeface="Amazon Ember Regular" charset="0"/>
        </a:defRPr>
      </a:lvl1pPr>
      <a:lvl2pPr marL="742950" indent="-285750" algn="l" defTabSz="457200" rtl="0" eaLnBrk="1" latinLnBrk="0" hangingPunct="1">
        <a:spcBef>
          <a:spcPct val="20000"/>
        </a:spcBef>
        <a:buFont typeface="Arial"/>
        <a:buChar char="•"/>
        <a:defRPr sz="1800" b="0" i="0" kern="1200">
          <a:solidFill>
            <a:srgbClr val="414042"/>
          </a:solidFill>
          <a:latin typeface="Amazon Ember Regular" charset="0"/>
          <a:ea typeface="+mn-ea"/>
          <a:cs typeface="Amazon Ember Regular" charset="0"/>
        </a:defRPr>
      </a:lvl2pPr>
      <a:lvl3pPr marL="1143000" indent="-228600" algn="l" defTabSz="457200" rtl="0" eaLnBrk="1" latinLnBrk="0" hangingPunct="1">
        <a:spcBef>
          <a:spcPct val="20000"/>
        </a:spcBef>
        <a:buFont typeface="Arial"/>
        <a:buChar char="•"/>
        <a:defRPr sz="1600" b="0" i="0" kern="1200">
          <a:solidFill>
            <a:srgbClr val="414042"/>
          </a:solidFill>
          <a:latin typeface="Amazon Ember Regular" charset="0"/>
          <a:ea typeface="+mn-ea"/>
          <a:cs typeface="Amazon Ember Regular" charset="0"/>
        </a:defRPr>
      </a:lvl3pPr>
      <a:lvl4pPr marL="1600200" indent="-228600" algn="l" defTabSz="457200" rtl="0" eaLnBrk="1" latinLnBrk="0" hangingPunct="1">
        <a:spcBef>
          <a:spcPct val="20000"/>
        </a:spcBef>
        <a:buFont typeface="Arial"/>
        <a:buChar char="–"/>
        <a:defRPr sz="1400" b="0" i="0" kern="1200">
          <a:solidFill>
            <a:srgbClr val="414042"/>
          </a:solidFill>
          <a:latin typeface="Amazon Ember Regular" charset="0"/>
          <a:ea typeface="+mn-ea"/>
          <a:cs typeface="Amazon Ember Regular" charset="0"/>
        </a:defRPr>
      </a:lvl4pPr>
      <a:lvl5pPr marL="2057400" indent="-228600" algn="l" defTabSz="457200" rtl="0" eaLnBrk="1" latinLnBrk="0" hangingPunct="1">
        <a:spcBef>
          <a:spcPct val="20000"/>
        </a:spcBef>
        <a:buFont typeface="Arial"/>
        <a:buChar char="»"/>
        <a:defRPr sz="1200" b="0" i="0" kern="1200">
          <a:solidFill>
            <a:srgbClr val="414042"/>
          </a:solidFill>
          <a:latin typeface="Amazon Ember Regular" charset="0"/>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Mishor@amazon.com"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tiff"/><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1">
            <a:extLst>
              <a:ext uri="{FF2B5EF4-FFF2-40B4-BE49-F238E27FC236}">
                <a16:creationId xmlns:a16="http://schemas.microsoft.com/office/drawing/2014/main" id="{6CCF0C0F-1A6B-1645-B60E-BB747DA69B0E}"/>
              </a:ext>
            </a:extLst>
          </p:cNvPr>
          <p:cNvSpPr>
            <a:spLocks noGrp="1"/>
          </p:cNvSpPr>
          <p:nvPr>
            <p:ph type="body" sz="quarter" idx="10"/>
          </p:nvPr>
        </p:nvSpPr>
        <p:spPr>
          <a:xfrm>
            <a:off x="404739" y="3630203"/>
            <a:ext cx="3683000" cy="922667"/>
          </a:xfrm>
        </p:spPr>
        <p:txBody>
          <a:bodyPr>
            <a:normAutofit fontScale="70000" lnSpcReduction="20000"/>
          </a:bodyPr>
          <a:lstStyle/>
          <a:p>
            <a:pPr>
              <a:lnSpc>
                <a:spcPct val="160000"/>
              </a:lnSpc>
            </a:pPr>
            <a:r>
              <a:rPr lang="en-US" sz="2300" dirty="0"/>
              <a:t>Idan Mishor</a:t>
            </a:r>
          </a:p>
          <a:p>
            <a:pPr>
              <a:lnSpc>
                <a:spcPct val="160000"/>
              </a:lnSpc>
            </a:pPr>
            <a:r>
              <a:rPr lang="en-US" dirty="0"/>
              <a:t>Technical Account Manager</a:t>
            </a:r>
          </a:p>
          <a:p>
            <a:r>
              <a:rPr lang="en-US" dirty="0">
                <a:hlinkClick r:id="rId3"/>
              </a:rPr>
              <a:t>Mishor@amazon.com</a:t>
            </a:r>
            <a:endParaRPr lang="en-US" dirty="0"/>
          </a:p>
        </p:txBody>
      </p:sp>
      <p:sp>
        <p:nvSpPr>
          <p:cNvPr id="7" name="Text Placeholder 3">
            <a:extLst>
              <a:ext uri="{FF2B5EF4-FFF2-40B4-BE49-F238E27FC236}">
                <a16:creationId xmlns:a16="http://schemas.microsoft.com/office/drawing/2014/main" id="{6568B5A0-D2B1-5D4A-B081-43D17C38ED07}"/>
              </a:ext>
            </a:extLst>
          </p:cNvPr>
          <p:cNvSpPr>
            <a:spLocks noGrp="1"/>
          </p:cNvSpPr>
          <p:nvPr>
            <p:ph type="body" sz="quarter" idx="12"/>
          </p:nvPr>
        </p:nvSpPr>
        <p:spPr>
          <a:xfrm>
            <a:off x="404739" y="1316668"/>
            <a:ext cx="7324988" cy="744537"/>
          </a:xfrm>
        </p:spPr>
        <p:txBody>
          <a:bodyPr/>
          <a:lstStyle/>
          <a:p>
            <a:r>
              <a:rPr lang="en-US" sz="3200" dirty="0"/>
              <a:t>Brown Bag Session:</a:t>
            </a:r>
          </a:p>
          <a:p>
            <a:r>
              <a:rPr lang="en-US" sz="3200" dirty="0"/>
              <a:t>CI/CD &amp; DevOps Basic</a:t>
            </a:r>
          </a:p>
        </p:txBody>
      </p:sp>
      <p:sp>
        <p:nvSpPr>
          <p:cNvPr id="3" name="TextBox 2">
            <a:extLst>
              <a:ext uri="{FF2B5EF4-FFF2-40B4-BE49-F238E27FC236}">
                <a16:creationId xmlns:a16="http://schemas.microsoft.com/office/drawing/2014/main" id="{134FEBD0-D359-A344-8432-9D8A1B2745B6}"/>
              </a:ext>
            </a:extLst>
          </p:cNvPr>
          <p:cNvSpPr txBox="1"/>
          <p:nvPr/>
        </p:nvSpPr>
        <p:spPr>
          <a:xfrm>
            <a:off x="404739" y="2983872"/>
            <a:ext cx="2207172" cy="646331"/>
          </a:xfrm>
          <a:prstGeom prst="rect">
            <a:avLst/>
          </a:prstGeom>
          <a:noFill/>
        </p:spPr>
        <p:txBody>
          <a:bodyPr wrap="square" rtlCol="0">
            <a:spAutoFit/>
          </a:bodyPr>
          <a:lstStyle/>
          <a:p>
            <a:r>
              <a:rPr lang="en-US" dirty="0"/>
              <a:t>Jan 6, 2019</a:t>
            </a:r>
          </a:p>
          <a:p>
            <a:endParaRPr lang="en-US" dirty="0"/>
          </a:p>
        </p:txBody>
      </p:sp>
    </p:spTree>
    <p:extLst>
      <p:ext uri="{BB962C8B-B14F-4D97-AF65-F5344CB8AC3E}">
        <p14:creationId xmlns:p14="http://schemas.microsoft.com/office/powerpoint/2010/main" val="33034442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7E738-5FC6-B243-AE58-A45F94997993}"/>
              </a:ext>
            </a:extLst>
          </p:cNvPr>
          <p:cNvSpPr>
            <a:spLocks noGrp="1"/>
          </p:cNvSpPr>
          <p:nvPr>
            <p:ph type="title"/>
          </p:nvPr>
        </p:nvSpPr>
        <p:spPr/>
        <p:txBody>
          <a:bodyPr/>
          <a:lstStyle/>
          <a:p>
            <a:r>
              <a:rPr lang="en-US" b="0" dirty="0" err="1"/>
              <a:t>DockerFile</a:t>
            </a:r>
            <a:r>
              <a:rPr lang="en-US" b="0" dirty="0"/>
              <a:t> Example</a:t>
            </a:r>
          </a:p>
        </p:txBody>
      </p:sp>
      <p:pic>
        <p:nvPicPr>
          <p:cNvPr id="4" name="Content Placeholder 3">
            <a:extLst>
              <a:ext uri="{FF2B5EF4-FFF2-40B4-BE49-F238E27FC236}">
                <a16:creationId xmlns:a16="http://schemas.microsoft.com/office/drawing/2014/main" id="{3E73CD77-33AF-FB49-9F4C-8835AF2DE3B3}"/>
              </a:ext>
            </a:extLst>
          </p:cNvPr>
          <p:cNvPicPr>
            <a:picLocks noGrp="1" noChangeAspect="1"/>
          </p:cNvPicPr>
          <p:nvPr>
            <p:ph idx="1"/>
          </p:nvPr>
        </p:nvPicPr>
        <p:blipFill>
          <a:blip r:embed="rId2"/>
          <a:stretch>
            <a:fillRect/>
          </a:stretch>
        </p:blipFill>
        <p:spPr>
          <a:xfrm>
            <a:off x="336789" y="851393"/>
            <a:ext cx="8204200" cy="2881367"/>
          </a:xfrm>
          <a:prstGeom prst="rect">
            <a:avLst/>
          </a:prstGeom>
        </p:spPr>
      </p:pic>
    </p:spTree>
    <p:extLst>
      <p:ext uri="{BB962C8B-B14F-4D97-AF65-F5344CB8AC3E}">
        <p14:creationId xmlns:p14="http://schemas.microsoft.com/office/powerpoint/2010/main" val="1692146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E8EF90-F117-0148-B110-0B18E7F63060}"/>
              </a:ext>
            </a:extLst>
          </p:cNvPr>
          <p:cNvSpPr>
            <a:spLocks noGrp="1"/>
          </p:cNvSpPr>
          <p:nvPr>
            <p:ph type="title"/>
          </p:nvPr>
        </p:nvSpPr>
        <p:spPr/>
        <p:txBody>
          <a:bodyPr/>
          <a:lstStyle/>
          <a:p>
            <a:r>
              <a:rPr lang="en-US" dirty="0"/>
              <a:t>What is Jenkins</a:t>
            </a:r>
          </a:p>
        </p:txBody>
      </p:sp>
    </p:spTree>
    <p:extLst>
      <p:ext uri="{BB962C8B-B14F-4D97-AF65-F5344CB8AC3E}">
        <p14:creationId xmlns:p14="http://schemas.microsoft.com/office/powerpoint/2010/main" val="25383843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lstStyle/>
          <a:p>
            <a:r>
              <a:rPr lang="en-US" b="0" dirty="0"/>
              <a:t>What is Jenkins</a:t>
            </a:r>
          </a:p>
        </p:txBody>
      </p:sp>
      <p:sp>
        <p:nvSpPr>
          <p:cNvPr id="5" name="Content Placeholder 4">
            <a:extLst>
              <a:ext uri="{FF2B5EF4-FFF2-40B4-BE49-F238E27FC236}">
                <a16:creationId xmlns:a16="http://schemas.microsoft.com/office/drawing/2014/main" id="{AA118437-904C-954A-B6CE-BFFAE96B1741}"/>
              </a:ext>
            </a:extLst>
          </p:cNvPr>
          <p:cNvSpPr>
            <a:spLocks noGrp="1"/>
          </p:cNvSpPr>
          <p:nvPr>
            <p:ph idx="1"/>
          </p:nvPr>
        </p:nvSpPr>
        <p:spPr>
          <a:xfrm>
            <a:off x="603350" y="648692"/>
            <a:ext cx="8205304" cy="3553926"/>
          </a:xfrm>
        </p:spPr>
        <p:txBody>
          <a:bodyPr/>
          <a:lstStyle/>
          <a:p>
            <a:pPr marL="285750" indent="-285750">
              <a:lnSpc>
                <a:spcPct val="150000"/>
              </a:lnSpc>
              <a:buFont typeface="Arial" panose="020B0604020202020204" pitchFamily="34" charset="0"/>
              <a:buChar char="•"/>
            </a:pPr>
            <a:r>
              <a:rPr lang="en-US" dirty="0"/>
              <a:t>Jenkins is an open source tool for continuous integration and continuous delivery application  tool</a:t>
            </a:r>
          </a:p>
          <a:p>
            <a:pPr marL="285750" indent="-285750">
              <a:lnSpc>
                <a:spcPct val="150000"/>
              </a:lnSpc>
              <a:buFont typeface="Arial" panose="020B0604020202020204" pitchFamily="34" charset="0"/>
              <a:buChar char="•"/>
            </a:pPr>
            <a:r>
              <a:rPr lang="en-US" dirty="0"/>
              <a:t>An advanced Task Scheduler: Manual, Schedule on Commit</a:t>
            </a:r>
          </a:p>
          <a:p>
            <a:pPr marL="285750" indent="-285750">
              <a:lnSpc>
                <a:spcPct val="150000"/>
              </a:lnSpc>
              <a:buFont typeface="Arial" panose="020B0604020202020204" pitchFamily="34" charset="0"/>
              <a:buChar char="•"/>
            </a:pPr>
            <a:r>
              <a:rPr lang="en-US" dirty="0"/>
              <a:t>Uses Java and Tomcat to do it’s work</a:t>
            </a:r>
          </a:p>
          <a:p>
            <a:pPr marL="285750" indent="-285750">
              <a:lnSpc>
                <a:spcPct val="150000"/>
              </a:lnSpc>
              <a:buFont typeface="Arial" panose="020B0604020202020204" pitchFamily="34" charset="0"/>
              <a:buChar char="•"/>
            </a:pPr>
            <a:r>
              <a:rPr lang="en-US" dirty="0"/>
              <a:t>Support and Relays heavily  on plugins to add features</a:t>
            </a:r>
          </a:p>
          <a:p>
            <a:pPr marL="285750" indent="-285750">
              <a:lnSpc>
                <a:spcPct val="150000"/>
              </a:lnSpc>
              <a:buFont typeface="Arial" panose="020B0604020202020204" pitchFamily="34" charset="0"/>
              <a:buChar char="•"/>
            </a:pPr>
            <a:r>
              <a:rPr lang="en-US" dirty="0"/>
              <a:t>Freestyle project vs. Pipeline</a:t>
            </a:r>
          </a:p>
          <a:p>
            <a:pPr marL="285750" indent="-285750">
              <a:lnSpc>
                <a:spcPct val="150000"/>
              </a:lnSpc>
              <a:buFont typeface="Arial" panose="020B0604020202020204" pitchFamily="34" charset="0"/>
              <a:buChar char="•"/>
            </a:pPr>
            <a:endParaRPr lang="en-US" sz="1600" i="1" dirty="0"/>
          </a:p>
          <a:p>
            <a:pPr marL="1200150" lvl="2" indent="0">
              <a:buNone/>
            </a:pPr>
            <a:endParaRPr lang="en-US" sz="1400" dirty="0"/>
          </a:p>
        </p:txBody>
      </p:sp>
    </p:spTree>
    <p:extLst>
      <p:ext uri="{BB962C8B-B14F-4D97-AF65-F5344CB8AC3E}">
        <p14:creationId xmlns:p14="http://schemas.microsoft.com/office/powerpoint/2010/main" val="1953867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 calcmode="lin" valueType="num">
                                      <p:cBhvr additive="base">
                                        <p:cTn id="13"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anim calcmode="lin" valueType="num">
                                      <p:cBhvr additive="base">
                                        <p:cTn id="19"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anim calcmode="lin" valueType="num">
                                      <p:cBhvr additive="base">
                                        <p:cTn id="25"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5">
                                            <p:txEl>
                                              <p:pRg st="4" end="4"/>
                                            </p:txEl>
                                          </p:spTgt>
                                        </p:tgtEl>
                                        <p:attrNameLst>
                                          <p:attrName>style.visibility</p:attrName>
                                        </p:attrNameLst>
                                      </p:cBhvr>
                                      <p:to>
                                        <p:strVal val="visible"/>
                                      </p:to>
                                    </p:set>
                                    <p:anim calcmode="lin" valueType="num">
                                      <p:cBhvr additive="base">
                                        <p:cTn id="31" dur="500" fill="hold"/>
                                        <p:tgtEl>
                                          <p:spTgt spid="5">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5">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lstStyle/>
          <a:p>
            <a:r>
              <a:rPr lang="en-US" b="0" dirty="0"/>
              <a:t>Jenkins Slaves</a:t>
            </a:r>
          </a:p>
        </p:txBody>
      </p:sp>
      <p:sp>
        <p:nvSpPr>
          <p:cNvPr id="5" name="Content Placeholder 4">
            <a:extLst>
              <a:ext uri="{FF2B5EF4-FFF2-40B4-BE49-F238E27FC236}">
                <a16:creationId xmlns:a16="http://schemas.microsoft.com/office/drawing/2014/main" id="{AA118437-904C-954A-B6CE-BFFAE96B1741}"/>
              </a:ext>
            </a:extLst>
          </p:cNvPr>
          <p:cNvSpPr>
            <a:spLocks noGrp="1"/>
          </p:cNvSpPr>
          <p:nvPr>
            <p:ph idx="1"/>
          </p:nvPr>
        </p:nvSpPr>
        <p:spPr>
          <a:xfrm>
            <a:off x="603350" y="648692"/>
            <a:ext cx="8205304" cy="3553926"/>
          </a:xfrm>
        </p:spPr>
        <p:txBody>
          <a:bodyPr/>
          <a:lstStyle/>
          <a:p>
            <a:pPr marL="285750" indent="-285750">
              <a:lnSpc>
                <a:spcPct val="150000"/>
              </a:lnSpc>
              <a:buFont typeface="Arial" panose="020B0604020202020204" pitchFamily="34" charset="0"/>
              <a:buChar char="•"/>
            </a:pPr>
            <a:r>
              <a:rPr lang="en-US" dirty="0"/>
              <a:t>Distribute the load</a:t>
            </a:r>
          </a:p>
          <a:p>
            <a:pPr marL="285750" indent="-285750">
              <a:lnSpc>
                <a:spcPct val="150000"/>
              </a:lnSpc>
              <a:buFont typeface="Arial" panose="020B0604020202020204" pitchFamily="34" charset="0"/>
              <a:buChar char="•"/>
            </a:pPr>
            <a:r>
              <a:rPr lang="en-US" dirty="0"/>
              <a:t>Specific slave for each task</a:t>
            </a:r>
          </a:p>
          <a:p>
            <a:pPr marL="285750" indent="-285750">
              <a:lnSpc>
                <a:spcPct val="150000"/>
              </a:lnSpc>
              <a:buFont typeface="Arial" panose="020B0604020202020204" pitchFamily="34" charset="0"/>
              <a:buChar char="•"/>
            </a:pPr>
            <a:r>
              <a:rPr lang="en-US" dirty="0"/>
              <a:t>Harness Docker on the fly</a:t>
            </a:r>
          </a:p>
          <a:p>
            <a:pPr marL="1028700" lvl="1">
              <a:lnSpc>
                <a:spcPct val="150000"/>
              </a:lnSpc>
              <a:buFont typeface="Arial" panose="020B0604020202020204" pitchFamily="34" charset="0"/>
              <a:buChar char="•"/>
            </a:pPr>
            <a:r>
              <a:rPr lang="en-US" dirty="0"/>
              <a:t>For Builds</a:t>
            </a:r>
          </a:p>
          <a:p>
            <a:pPr marL="1028700" lvl="1">
              <a:lnSpc>
                <a:spcPct val="150000"/>
              </a:lnSpc>
              <a:buFont typeface="Arial" panose="020B0604020202020204" pitchFamily="34" charset="0"/>
              <a:buChar char="•"/>
            </a:pPr>
            <a:r>
              <a:rPr lang="en-US" dirty="0"/>
              <a:t>For tests</a:t>
            </a:r>
          </a:p>
          <a:p>
            <a:pPr marL="1028700" lvl="1">
              <a:lnSpc>
                <a:spcPct val="150000"/>
              </a:lnSpc>
              <a:buFont typeface="Arial" panose="020B0604020202020204" pitchFamily="34" charset="0"/>
              <a:buChar char="•"/>
            </a:pPr>
            <a:endParaRPr lang="en-US" dirty="0"/>
          </a:p>
          <a:p>
            <a:pPr marL="1028700" lvl="1">
              <a:lnSpc>
                <a:spcPct val="150000"/>
              </a:lnSpc>
              <a:buFont typeface="Arial" panose="020B0604020202020204" pitchFamily="34" charset="0"/>
              <a:buChar char="•"/>
            </a:pPr>
            <a:endParaRPr lang="en-US" dirty="0"/>
          </a:p>
          <a:p>
            <a:pPr marL="285750" indent="-285750">
              <a:lnSpc>
                <a:spcPct val="150000"/>
              </a:lnSpc>
              <a:buFont typeface="Arial" panose="020B0604020202020204" pitchFamily="34" charset="0"/>
              <a:buChar char="•"/>
            </a:pPr>
            <a:endParaRPr lang="en-US" dirty="0"/>
          </a:p>
          <a:p>
            <a:pPr marL="285750" indent="-285750">
              <a:lnSpc>
                <a:spcPct val="150000"/>
              </a:lnSpc>
              <a:buFont typeface="Arial" panose="020B0604020202020204" pitchFamily="34" charset="0"/>
              <a:buChar char="•"/>
            </a:pPr>
            <a:endParaRPr lang="en-US" sz="1400" dirty="0"/>
          </a:p>
        </p:txBody>
      </p:sp>
    </p:spTree>
    <p:extLst>
      <p:ext uri="{BB962C8B-B14F-4D97-AF65-F5344CB8AC3E}">
        <p14:creationId xmlns:p14="http://schemas.microsoft.com/office/powerpoint/2010/main" val="42391186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lstStyle/>
          <a:p>
            <a:r>
              <a:rPr lang="en-US" b="0" dirty="0" err="1"/>
              <a:t>Jenkinsfile</a:t>
            </a:r>
            <a:endParaRPr lang="en-US" b="0" dirty="0"/>
          </a:p>
        </p:txBody>
      </p:sp>
      <p:sp>
        <p:nvSpPr>
          <p:cNvPr id="5" name="Content Placeholder 4">
            <a:extLst>
              <a:ext uri="{FF2B5EF4-FFF2-40B4-BE49-F238E27FC236}">
                <a16:creationId xmlns:a16="http://schemas.microsoft.com/office/drawing/2014/main" id="{AA118437-904C-954A-B6CE-BFFAE96B1741}"/>
              </a:ext>
            </a:extLst>
          </p:cNvPr>
          <p:cNvSpPr>
            <a:spLocks noGrp="1"/>
          </p:cNvSpPr>
          <p:nvPr>
            <p:ph idx="1"/>
          </p:nvPr>
        </p:nvSpPr>
        <p:spPr>
          <a:xfrm>
            <a:off x="603350" y="648692"/>
            <a:ext cx="8205304" cy="3553926"/>
          </a:xfrm>
        </p:spPr>
        <p:txBody>
          <a:bodyPr/>
          <a:lstStyle/>
          <a:p>
            <a:pPr marL="285750" indent="-285750">
              <a:lnSpc>
                <a:spcPct val="150000"/>
              </a:lnSpc>
              <a:buFont typeface="Arial" panose="020B0604020202020204" pitchFamily="34" charset="0"/>
              <a:buChar char="•"/>
            </a:pPr>
            <a:r>
              <a:rPr lang="en-US" dirty="0"/>
              <a:t>Jenkins is an open source tool for continuous integration and continuous delivery application  tool</a:t>
            </a:r>
          </a:p>
          <a:p>
            <a:pPr marL="285750" indent="-285750">
              <a:lnSpc>
                <a:spcPct val="150000"/>
              </a:lnSpc>
              <a:buFont typeface="Arial" panose="020B0604020202020204" pitchFamily="34" charset="0"/>
              <a:buChar char="•"/>
            </a:pPr>
            <a:r>
              <a:rPr lang="en-US" dirty="0"/>
              <a:t>An advanced Task Scheduler: Manual, Schedule on Commit</a:t>
            </a:r>
          </a:p>
          <a:p>
            <a:pPr marL="285750" indent="-285750">
              <a:lnSpc>
                <a:spcPct val="150000"/>
              </a:lnSpc>
              <a:buFont typeface="Arial" panose="020B0604020202020204" pitchFamily="34" charset="0"/>
              <a:buChar char="•"/>
            </a:pPr>
            <a:r>
              <a:rPr lang="en-US" dirty="0"/>
              <a:t>Uses Java and Tomcat to do it’s work</a:t>
            </a:r>
          </a:p>
          <a:p>
            <a:pPr marL="285750" indent="-285750">
              <a:lnSpc>
                <a:spcPct val="150000"/>
              </a:lnSpc>
              <a:buFont typeface="Arial" panose="020B0604020202020204" pitchFamily="34" charset="0"/>
              <a:buChar char="•"/>
            </a:pPr>
            <a:r>
              <a:rPr lang="en-US" dirty="0"/>
              <a:t>Support and Relays heavily  on plugins to add features</a:t>
            </a:r>
          </a:p>
          <a:p>
            <a:pPr marL="285750" indent="-285750">
              <a:lnSpc>
                <a:spcPct val="150000"/>
              </a:lnSpc>
              <a:buFont typeface="Arial" panose="020B0604020202020204" pitchFamily="34" charset="0"/>
              <a:buChar char="•"/>
            </a:pPr>
            <a:r>
              <a:rPr lang="en-US" dirty="0"/>
              <a:t>Freestyle project vs. Pipeline</a:t>
            </a:r>
          </a:p>
          <a:p>
            <a:pPr marL="285750" indent="-285750">
              <a:lnSpc>
                <a:spcPct val="150000"/>
              </a:lnSpc>
              <a:buFont typeface="Arial" panose="020B0604020202020204" pitchFamily="34" charset="0"/>
              <a:buChar char="•"/>
            </a:pPr>
            <a:endParaRPr lang="en-US" sz="1600" i="1" dirty="0"/>
          </a:p>
          <a:p>
            <a:pPr marL="1200150" lvl="2" indent="0">
              <a:buNone/>
            </a:pPr>
            <a:endParaRPr lang="en-US" sz="1400" dirty="0"/>
          </a:p>
        </p:txBody>
      </p:sp>
    </p:spTree>
    <p:extLst>
      <p:ext uri="{BB962C8B-B14F-4D97-AF65-F5344CB8AC3E}">
        <p14:creationId xmlns:p14="http://schemas.microsoft.com/office/powerpoint/2010/main" val="30151794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 calcmode="lin" valueType="num">
                                      <p:cBhvr additive="base">
                                        <p:cTn id="13"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anim calcmode="lin" valueType="num">
                                      <p:cBhvr additive="base">
                                        <p:cTn id="19"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anim calcmode="lin" valueType="num">
                                      <p:cBhvr additive="base">
                                        <p:cTn id="25"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5">
                                            <p:txEl>
                                              <p:pRg st="4" end="4"/>
                                            </p:txEl>
                                          </p:spTgt>
                                        </p:tgtEl>
                                        <p:attrNameLst>
                                          <p:attrName>style.visibility</p:attrName>
                                        </p:attrNameLst>
                                      </p:cBhvr>
                                      <p:to>
                                        <p:strVal val="visible"/>
                                      </p:to>
                                    </p:set>
                                    <p:anim calcmode="lin" valueType="num">
                                      <p:cBhvr additive="base">
                                        <p:cTn id="31" dur="500" fill="hold"/>
                                        <p:tgtEl>
                                          <p:spTgt spid="5">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5">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E8EF90-F117-0148-B110-0B18E7F63060}"/>
              </a:ext>
            </a:extLst>
          </p:cNvPr>
          <p:cNvSpPr>
            <a:spLocks noGrp="1"/>
          </p:cNvSpPr>
          <p:nvPr>
            <p:ph type="title"/>
          </p:nvPr>
        </p:nvSpPr>
        <p:spPr/>
        <p:txBody>
          <a:bodyPr/>
          <a:lstStyle/>
          <a:p>
            <a:r>
              <a:rPr lang="en-US" dirty="0"/>
              <a:t>Demo</a:t>
            </a:r>
          </a:p>
        </p:txBody>
      </p:sp>
    </p:spTree>
    <p:extLst>
      <p:ext uri="{BB962C8B-B14F-4D97-AF65-F5344CB8AC3E}">
        <p14:creationId xmlns:p14="http://schemas.microsoft.com/office/powerpoint/2010/main" val="34701155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lstStyle/>
          <a:p>
            <a:r>
              <a:rPr lang="en-US" b="0" dirty="0"/>
              <a:t>Demo</a:t>
            </a:r>
            <a:br>
              <a:rPr lang="en-US" b="0" dirty="0"/>
            </a:br>
            <a:endParaRPr lang="en-US" b="0" dirty="0"/>
          </a:p>
        </p:txBody>
      </p:sp>
      <p:sp>
        <p:nvSpPr>
          <p:cNvPr id="5" name="Content Placeholder 4">
            <a:extLst>
              <a:ext uri="{FF2B5EF4-FFF2-40B4-BE49-F238E27FC236}">
                <a16:creationId xmlns:a16="http://schemas.microsoft.com/office/drawing/2014/main" id="{AA118437-904C-954A-B6CE-BFFAE96B1741}"/>
              </a:ext>
            </a:extLst>
          </p:cNvPr>
          <p:cNvSpPr>
            <a:spLocks noGrp="1"/>
          </p:cNvSpPr>
          <p:nvPr>
            <p:ph idx="1"/>
          </p:nvPr>
        </p:nvSpPr>
        <p:spPr>
          <a:xfrm>
            <a:off x="603350" y="648692"/>
            <a:ext cx="8205304" cy="3553926"/>
          </a:xfrm>
        </p:spPr>
        <p:txBody>
          <a:bodyPr/>
          <a:lstStyle/>
          <a:p>
            <a:pPr marL="285750" indent="-285750">
              <a:lnSpc>
                <a:spcPct val="150000"/>
              </a:lnSpc>
              <a:buFont typeface="Arial" panose="020B0604020202020204" pitchFamily="34" charset="0"/>
              <a:buChar char="•"/>
            </a:pPr>
            <a:r>
              <a:rPr lang="en-US" sz="1600" dirty="0"/>
              <a:t>First Job (Pipeline) - CI</a:t>
            </a:r>
          </a:p>
          <a:p>
            <a:pPr marL="285750" indent="-285750">
              <a:lnSpc>
                <a:spcPct val="150000"/>
              </a:lnSpc>
              <a:buFont typeface="Arial" panose="020B0604020202020204" pitchFamily="34" charset="0"/>
              <a:buChar char="•"/>
            </a:pPr>
            <a:endParaRPr lang="en-US" sz="1600" dirty="0"/>
          </a:p>
          <a:p>
            <a:pPr marL="285750" indent="-285750">
              <a:lnSpc>
                <a:spcPct val="150000"/>
              </a:lnSpc>
              <a:buFont typeface="Arial" panose="020B0604020202020204" pitchFamily="34" charset="0"/>
              <a:buChar char="•"/>
            </a:pPr>
            <a:endParaRPr lang="en-US" sz="1600" dirty="0"/>
          </a:p>
          <a:p>
            <a:pPr marL="285750" indent="-285750">
              <a:lnSpc>
                <a:spcPct val="150000"/>
              </a:lnSpc>
              <a:buFont typeface="Arial" panose="020B0604020202020204" pitchFamily="34" charset="0"/>
              <a:buChar char="•"/>
            </a:pPr>
            <a:endParaRPr lang="en-US" sz="1600" dirty="0"/>
          </a:p>
          <a:p>
            <a:pPr>
              <a:lnSpc>
                <a:spcPct val="150000"/>
              </a:lnSpc>
            </a:pPr>
            <a:endParaRPr lang="en-US" sz="1600" dirty="0"/>
          </a:p>
          <a:p>
            <a:pPr marL="285750" indent="-285750">
              <a:lnSpc>
                <a:spcPct val="150000"/>
              </a:lnSpc>
              <a:buFont typeface="Arial" panose="020B0604020202020204" pitchFamily="34" charset="0"/>
              <a:buChar char="•"/>
            </a:pPr>
            <a:r>
              <a:rPr lang="en-US" sz="1600" dirty="0"/>
              <a:t>Second Job (</a:t>
            </a:r>
            <a:r>
              <a:rPr lang="en-US" sz="1600" dirty="0" err="1"/>
              <a:t>Freesty</a:t>
            </a:r>
            <a:r>
              <a:rPr lang="en-US" sz="1600" dirty="0"/>
              <a:t>) - CD</a:t>
            </a:r>
          </a:p>
          <a:p>
            <a:pPr marL="1028700" lvl="1">
              <a:lnSpc>
                <a:spcPct val="150000"/>
              </a:lnSpc>
              <a:buFont typeface="Arial" panose="020B0604020202020204" pitchFamily="34" charset="0"/>
              <a:buChar char="•"/>
            </a:pPr>
            <a:r>
              <a:rPr lang="en-US" sz="1600" dirty="0">
                <a:solidFill>
                  <a:schemeClr val="accent5"/>
                </a:solidFill>
              </a:rPr>
              <a:t>Deploy the image created above</a:t>
            </a:r>
          </a:p>
          <a:p>
            <a:pPr marL="285750" indent="-285750">
              <a:lnSpc>
                <a:spcPct val="150000"/>
              </a:lnSpc>
              <a:buFont typeface="Arial" panose="020B0604020202020204" pitchFamily="34" charset="0"/>
              <a:buChar char="•"/>
            </a:pPr>
            <a:endParaRPr lang="en-US" sz="1600" i="1" dirty="0"/>
          </a:p>
          <a:p>
            <a:pPr marL="1200150" lvl="2" indent="0">
              <a:buNone/>
            </a:pPr>
            <a:endParaRPr lang="en-US" sz="1400" dirty="0"/>
          </a:p>
        </p:txBody>
      </p:sp>
      <p:pic>
        <p:nvPicPr>
          <p:cNvPr id="3" name="Picture 2">
            <a:extLst>
              <a:ext uri="{FF2B5EF4-FFF2-40B4-BE49-F238E27FC236}">
                <a16:creationId xmlns:a16="http://schemas.microsoft.com/office/drawing/2014/main" id="{7BA8CAD3-5121-5442-82C5-83BBF287EB70}"/>
              </a:ext>
            </a:extLst>
          </p:cNvPr>
          <p:cNvPicPr>
            <a:picLocks noChangeAspect="1"/>
          </p:cNvPicPr>
          <p:nvPr/>
        </p:nvPicPr>
        <p:blipFill>
          <a:blip r:embed="rId3"/>
          <a:stretch>
            <a:fillRect/>
          </a:stretch>
        </p:blipFill>
        <p:spPr>
          <a:xfrm>
            <a:off x="903890" y="1194433"/>
            <a:ext cx="8019393" cy="1507586"/>
          </a:xfrm>
          <a:prstGeom prst="rect">
            <a:avLst/>
          </a:prstGeom>
        </p:spPr>
      </p:pic>
    </p:spTree>
    <p:extLst>
      <p:ext uri="{BB962C8B-B14F-4D97-AF65-F5344CB8AC3E}">
        <p14:creationId xmlns:p14="http://schemas.microsoft.com/office/powerpoint/2010/main" val="3033880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lstStyle/>
          <a:p>
            <a:endParaRPr lang="en-US" b="0" dirty="0"/>
          </a:p>
        </p:txBody>
      </p:sp>
      <p:sp>
        <p:nvSpPr>
          <p:cNvPr id="6" name="Content Placeholder 5">
            <a:extLst>
              <a:ext uri="{FF2B5EF4-FFF2-40B4-BE49-F238E27FC236}">
                <a16:creationId xmlns:a16="http://schemas.microsoft.com/office/drawing/2014/main" id="{028CA75A-6945-444A-8F26-DE89CFF9FBAB}"/>
              </a:ext>
            </a:extLst>
          </p:cNvPr>
          <p:cNvSpPr>
            <a:spLocks noGrp="1"/>
          </p:cNvSpPr>
          <p:nvPr>
            <p:ph idx="1"/>
          </p:nvPr>
        </p:nvSpPr>
        <p:spPr>
          <a:xfrm>
            <a:off x="336789" y="1965435"/>
            <a:ext cx="8205304" cy="2317518"/>
          </a:xfrm>
        </p:spPr>
        <p:txBody>
          <a:bodyPr/>
          <a:lstStyle/>
          <a:p>
            <a:r>
              <a:rPr lang="en-US" sz="3600" b="1" dirty="0"/>
              <a:t>Questions?</a:t>
            </a:r>
          </a:p>
        </p:txBody>
      </p:sp>
    </p:spTree>
    <p:extLst>
      <p:ext uri="{BB962C8B-B14F-4D97-AF65-F5344CB8AC3E}">
        <p14:creationId xmlns:p14="http://schemas.microsoft.com/office/powerpoint/2010/main" val="7687564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lstStyle/>
          <a:p>
            <a:endParaRPr lang="en-US" b="0" dirty="0"/>
          </a:p>
        </p:txBody>
      </p:sp>
      <p:sp>
        <p:nvSpPr>
          <p:cNvPr id="6" name="Content Placeholder 5">
            <a:extLst>
              <a:ext uri="{FF2B5EF4-FFF2-40B4-BE49-F238E27FC236}">
                <a16:creationId xmlns:a16="http://schemas.microsoft.com/office/drawing/2014/main" id="{028CA75A-6945-444A-8F26-DE89CFF9FBAB}"/>
              </a:ext>
            </a:extLst>
          </p:cNvPr>
          <p:cNvSpPr>
            <a:spLocks noGrp="1"/>
          </p:cNvSpPr>
          <p:nvPr>
            <p:ph idx="1"/>
          </p:nvPr>
        </p:nvSpPr>
        <p:spPr>
          <a:xfrm>
            <a:off x="336789" y="1965435"/>
            <a:ext cx="8205304" cy="2317518"/>
          </a:xfrm>
        </p:spPr>
        <p:txBody>
          <a:bodyPr/>
          <a:lstStyle/>
          <a:p>
            <a:r>
              <a:rPr lang="en-US" sz="3600" b="1" dirty="0"/>
              <a:t>Thank you!</a:t>
            </a:r>
          </a:p>
          <a:p>
            <a:endParaRPr lang="en-US" dirty="0"/>
          </a:p>
          <a:p>
            <a:endParaRPr lang="en-US" dirty="0"/>
          </a:p>
          <a:p>
            <a:r>
              <a:rPr lang="en-US" dirty="0"/>
              <a:t>Idan Mishor</a:t>
            </a:r>
          </a:p>
          <a:p>
            <a:r>
              <a:rPr lang="en-US" dirty="0" err="1"/>
              <a:t>Mishor@amazon.com</a:t>
            </a:r>
            <a:endParaRPr lang="en-US" dirty="0"/>
          </a:p>
        </p:txBody>
      </p:sp>
    </p:spTree>
    <p:extLst>
      <p:ext uri="{BB962C8B-B14F-4D97-AF65-F5344CB8AC3E}">
        <p14:creationId xmlns:p14="http://schemas.microsoft.com/office/powerpoint/2010/main" val="3899752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Agenda</a:t>
            </a:r>
          </a:p>
        </p:txBody>
      </p:sp>
      <p:sp>
        <p:nvSpPr>
          <p:cNvPr id="3" name="Content Placeholder 2"/>
          <p:cNvSpPr>
            <a:spLocks noGrp="1"/>
          </p:cNvSpPr>
          <p:nvPr>
            <p:ph idx="4294967295"/>
          </p:nvPr>
        </p:nvSpPr>
        <p:spPr>
          <a:xfrm>
            <a:off x="508758" y="660677"/>
            <a:ext cx="8205304" cy="3553926"/>
          </a:xfrm>
          <a:prstGeom prst="rect">
            <a:avLst/>
          </a:prstGeom>
        </p:spPr>
        <p:txBody>
          <a:bodyPr/>
          <a:lstStyle/>
          <a:p>
            <a:pPr marL="342900" indent="-342900">
              <a:buFont typeface="Arial" panose="020B0604020202020204" pitchFamily="34" charset="0"/>
              <a:buChar char="•"/>
            </a:pP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marL="342900" indent="-342900">
              <a:lnSpc>
                <a:spcPct val="150000"/>
              </a:lnSpc>
              <a:buFont typeface="Arial" panose="020B0604020202020204" pitchFamily="34" charset="0"/>
              <a:buChar char="•"/>
            </a:pPr>
            <a:r>
              <a:rPr lang="en-US" dirty="0">
                <a:latin typeface="Amazon Ember" panose="020B0603020204020204" pitchFamily="34" charset="0"/>
                <a:ea typeface="Amazon Ember" panose="020B0603020204020204" pitchFamily="34" charset="0"/>
                <a:cs typeface="Amazon Ember" panose="020B0603020204020204" pitchFamily="34" charset="0"/>
              </a:rPr>
              <a:t>CI/CD – is it just a buzz word?</a:t>
            </a:r>
          </a:p>
          <a:p>
            <a:pPr marL="342900" indent="-342900">
              <a:lnSpc>
                <a:spcPct val="150000"/>
              </a:lnSpc>
              <a:buFont typeface="Arial" panose="020B0604020202020204" pitchFamily="34" charset="0"/>
              <a:buChar char="•"/>
            </a:pPr>
            <a:r>
              <a:rPr lang="en-US" dirty="0">
                <a:latin typeface="Amazon Ember" panose="020B0603020204020204" pitchFamily="34" charset="0"/>
                <a:ea typeface="Amazon Ember" panose="020B0603020204020204" pitchFamily="34" charset="0"/>
                <a:cs typeface="Amazon Ember" panose="020B0603020204020204" pitchFamily="34" charset="0"/>
              </a:rPr>
              <a:t>Intro To Containers  (Docker)</a:t>
            </a:r>
          </a:p>
          <a:p>
            <a:pPr marL="342900" indent="-342900">
              <a:lnSpc>
                <a:spcPct val="150000"/>
              </a:lnSpc>
              <a:buFont typeface="Arial" panose="020B0604020202020204" pitchFamily="34" charset="0"/>
              <a:buChar char="•"/>
            </a:pPr>
            <a:r>
              <a:rPr lang="en-US" dirty="0"/>
              <a:t>Jenkins basics</a:t>
            </a: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marL="342900" indent="-342900">
              <a:lnSpc>
                <a:spcPct val="150000"/>
              </a:lnSpc>
              <a:buFont typeface="Arial" panose="020B0604020202020204" pitchFamily="34" charset="0"/>
              <a:buChar char="•"/>
            </a:pPr>
            <a:r>
              <a:rPr lang="en-US" dirty="0">
                <a:latin typeface="Amazon Ember" panose="020B0603020204020204" pitchFamily="34" charset="0"/>
                <a:ea typeface="Amazon Ember" panose="020B0603020204020204" pitchFamily="34" charset="0"/>
                <a:cs typeface="Amazon Ember" panose="020B0603020204020204" pitchFamily="34" charset="0"/>
              </a:rPr>
              <a:t>Bringing it all together – Live Demo</a:t>
            </a:r>
          </a:p>
          <a:p>
            <a:endParaRPr lang="en-US" dirty="0"/>
          </a:p>
        </p:txBody>
      </p:sp>
    </p:spTree>
    <p:extLst>
      <p:ext uri="{BB962C8B-B14F-4D97-AF65-F5344CB8AC3E}">
        <p14:creationId xmlns:p14="http://schemas.microsoft.com/office/powerpoint/2010/main" val="2399798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79E8426-FB75-E64A-BDF9-7E907B58062C}"/>
              </a:ext>
            </a:extLst>
          </p:cNvPr>
          <p:cNvSpPr>
            <a:spLocks noGrp="1"/>
          </p:cNvSpPr>
          <p:nvPr>
            <p:ph type="title"/>
          </p:nvPr>
        </p:nvSpPr>
        <p:spPr/>
        <p:txBody>
          <a:bodyPr/>
          <a:lstStyle/>
          <a:p>
            <a:r>
              <a:rPr lang="en-US" dirty="0">
                <a:latin typeface="Amazon Ember" panose="020B0603020204020204" pitchFamily="34" charset="0"/>
                <a:ea typeface="Amazon Ember" panose="020B0603020204020204" pitchFamily="34" charset="0"/>
                <a:cs typeface="Amazon Ember" panose="020B0603020204020204" pitchFamily="34" charset="0"/>
              </a:rPr>
              <a:t>CI/CD</a:t>
            </a:r>
            <a:endParaRPr lang="en-US" dirty="0"/>
          </a:p>
        </p:txBody>
      </p:sp>
      <p:sp>
        <p:nvSpPr>
          <p:cNvPr id="4" name="Text Placeholder 3">
            <a:extLst>
              <a:ext uri="{FF2B5EF4-FFF2-40B4-BE49-F238E27FC236}">
                <a16:creationId xmlns:a16="http://schemas.microsoft.com/office/drawing/2014/main" id="{0BABBF94-4C0B-3E4E-8EEF-A12546E95DD4}"/>
              </a:ext>
            </a:extLst>
          </p:cNvPr>
          <p:cNvSpPr>
            <a:spLocks noGrp="1"/>
          </p:cNvSpPr>
          <p:nvPr>
            <p:ph type="body" sz="quarter" idx="10"/>
          </p:nvPr>
        </p:nvSpPr>
        <p:spPr/>
        <p:txBody>
          <a:bodyPr/>
          <a:lstStyle/>
          <a:p>
            <a:endParaRPr lang="en-US" dirty="0"/>
          </a:p>
        </p:txBody>
      </p:sp>
    </p:spTree>
    <p:extLst>
      <p:ext uri="{BB962C8B-B14F-4D97-AF65-F5344CB8AC3E}">
        <p14:creationId xmlns:p14="http://schemas.microsoft.com/office/powerpoint/2010/main" val="9123442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CI/CD – What Is It?</a:t>
            </a:r>
          </a:p>
        </p:txBody>
      </p:sp>
      <p:sp>
        <p:nvSpPr>
          <p:cNvPr id="5" name="Content Placeholder 4">
            <a:extLst>
              <a:ext uri="{FF2B5EF4-FFF2-40B4-BE49-F238E27FC236}">
                <a16:creationId xmlns:a16="http://schemas.microsoft.com/office/drawing/2014/main" id="{AA118437-904C-954A-B6CE-BFFAE96B1741}"/>
              </a:ext>
            </a:extLst>
          </p:cNvPr>
          <p:cNvSpPr>
            <a:spLocks noGrp="1"/>
          </p:cNvSpPr>
          <p:nvPr>
            <p:ph idx="1"/>
          </p:nvPr>
        </p:nvSpPr>
        <p:spPr>
          <a:xfrm>
            <a:off x="336789" y="904228"/>
            <a:ext cx="8205304" cy="3553926"/>
          </a:xfrm>
        </p:spPr>
        <p:txBody>
          <a:bodyPr/>
          <a:lstStyle/>
          <a:p>
            <a:pPr marL="285750" indent="-285750">
              <a:buFont typeface="Arial" panose="020B0604020202020204" pitchFamily="34" charset="0"/>
              <a:buChar char="•"/>
            </a:pPr>
            <a:r>
              <a:rPr lang="en-US" dirty="0"/>
              <a:t>The CI/CD is a coding philosophy and a set of practices that enables developers to implement small changes and check in code to version control repositories frequently</a:t>
            </a:r>
          </a:p>
          <a:p>
            <a:pPr marL="285750" indent="-285750">
              <a:buFont typeface="Arial" panose="020B0604020202020204" pitchFamily="34" charset="0"/>
              <a:buChar char="•"/>
            </a:pPr>
            <a:r>
              <a:rPr lang="en-US" dirty="0"/>
              <a:t>An automated way to build, package, and test applications</a:t>
            </a:r>
          </a:p>
          <a:p>
            <a:pPr marL="285750" indent="-285750">
              <a:buFont typeface="Arial" panose="020B0604020202020204" pitchFamily="34" charset="0"/>
              <a:buChar char="•"/>
            </a:pPr>
            <a:r>
              <a:rPr lang="en-US" dirty="0"/>
              <a:t>It is divided into </a:t>
            </a:r>
            <a:r>
              <a:rPr lang="en-US" u="sng" dirty="0"/>
              <a:t>3:</a:t>
            </a:r>
          </a:p>
          <a:p>
            <a:pPr marL="1028700" lvl="1">
              <a:buFont typeface="Arial" panose="020B0604020202020204" pitchFamily="34" charset="0"/>
              <a:buChar char="•"/>
            </a:pPr>
            <a:r>
              <a:rPr lang="en-US" b="1" dirty="0"/>
              <a:t>CI</a:t>
            </a:r>
            <a:r>
              <a:rPr lang="en-US" dirty="0"/>
              <a:t> – </a:t>
            </a:r>
            <a:r>
              <a:rPr lang="en-US" b="1" dirty="0"/>
              <a:t>Continuous Integration</a:t>
            </a:r>
          </a:p>
          <a:p>
            <a:pPr marL="1028700" lvl="1">
              <a:buFont typeface="Arial" panose="020B0604020202020204" pitchFamily="34" charset="0"/>
              <a:buChar char="•"/>
            </a:pPr>
            <a:r>
              <a:rPr lang="en-US" b="1" dirty="0"/>
              <a:t>CD - Continuous Deployment</a:t>
            </a:r>
          </a:p>
          <a:p>
            <a:pPr marL="1028700" lvl="1">
              <a:buFont typeface="Arial" panose="020B0604020202020204" pitchFamily="34" charset="0"/>
              <a:buChar char="•"/>
            </a:pPr>
            <a:r>
              <a:rPr lang="en-US" b="1" dirty="0"/>
              <a:t>CD - Continuous Delivery</a:t>
            </a:r>
            <a:endParaRPr lang="en-US" dirty="0"/>
          </a:p>
        </p:txBody>
      </p:sp>
    </p:spTree>
    <p:extLst>
      <p:ext uri="{BB962C8B-B14F-4D97-AF65-F5344CB8AC3E}">
        <p14:creationId xmlns:p14="http://schemas.microsoft.com/office/powerpoint/2010/main" val="2094021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anim calcmode="lin" valueType="num">
                                      <p:cBhvr additive="base">
                                        <p:cTn id="19"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5">
                                            <p:txEl>
                                              <p:pRg st="4" end="4"/>
                                            </p:txEl>
                                          </p:spTgt>
                                        </p:tgtEl>
                                        <p:attrNameLst>
                                          <p:attrName>style.visibility</p:attrName>
                                        </p:attrNameLst>
                                      </p:cBhvr>
                                      <p:to>
                                        <p:strVal val="visible"/>
                                      </p:to>
                                    </p:set>
                                    <p:anim calcmode="lin" valueType="num">
                                      <p:cBhvr additive="base">
                                        <p:cTn id="25" dur="500" fill="hold"/>
                                        <p:tgtEl>
                                          <p:spTgt spid="5">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5">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5">
                                            <p:txEl>
                                              <p:pRg st="5" end="5"/>
                                            </p:txEl>
                                          </p:spTgt>
                                        </p:tgtEl>
                                        <p:attrNameLst>
                                          <p:attrName>style.visibility</p:attrName>
                                        </p:attrNameLst>
                                      </p:cBhvr>
                                      <p:to>
                                        <p:strVal val="visible"/>
                                      </p:to>
                                    </p:set>
                                    <p:anim calcmode="lin" valueType="num">
                                      <p:cBhvr additive="base">
                                        <p:cTn id="31" dur="500" fill="hold"/>
                                        <p:tgtEl>
                                          <p:spTgt spid="5">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5">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6789" y="218439"/>
            <a:ext cx="8205304" cy="545741"/>
          </a:xfrm>
        </p:spPr>
        <p:txBody>
          <a:bodyPr/>
          <a:lstStyle/>
          <a:p>
            <a:r>
              <a:rPr lang="en-US" dirty="0"/>
              <a:t>CI/CD – Process blueprint</a:t>
            </a:r>
          </a:p>
        </p:txBody>
      </p:sp>
      <p:sp>
        <p:nvSpPr>
          <p:cNvPr id="6" name="Title 1">
            <a:extLst>
              <a:ext uri="{FF2B5EF4-FFF2-40B4-BE49-F238E27FC236}">
                <a16:creationId xmlns:a16="http://schemas.microsoft.com/office/drawing/2014/main" id="{1E9333FA-6545-F94D-BF98-09671A308CE9}"/>
              </a:ext>
            </a:extLst>
          </p:cNvPr>
          <p:cNvSpPr txBox="1">
            <a:spLocks/>
          </p:cNvSpPr>
          <p:nvPr/>
        </p:nvSpPr>
        <p:spPr>
          <a:xfrm>
            <a:off x="336789" y="2563710"/>
            <a:ext cx="8205304" cy="545741"/>
          </a:xfrm>
          <a:prstGeom prst="rect">
            <a:avLst/>
          </a:prstGeom>
        </p:spPr>
        <p:txBody>
          <a:bodyPr vert="horz" lIns="91440" tIns="45720" rIns="91440" bIns="45720" rtlCol="0" anchor="t">
            <a:noAutofit/>
          </a:bodyPr>
          <a:lstStyle>
            <a:lvl1pPr algn="l" defTabSz="457200" rtl="0" eaLnBrk="1" latinLnBrk="0" hangingPunct="1">
              <a:spcBef>
                <a:spcPct val="0"/>
              </a:spcBef>
              <a:buNone/>
              <a:defRPr sz="2400" b="1" i="0" kern="1200">
                <a:solidFill>
                  <a:srgbClr val="414042"/>
                </a:solidFill>
                <a:latin typeface="Amazon Ember Regular" charset="0"/>
                <a:ea typeface="+mj-ea"/>
                <a:cs typeface="Amazon Ember Regular" charset="0"/>
              </a:defRPr>
            </a:lvl1pPr>
          </a:lstStyle>
          <a:p>
            <a:r>
              <a:rPr lang="en-US" dirty="0"/>
              <a:t>CI/CD – Tools</a:t>
            </a:r>
          </a:p>
        </p:txBody>
      </p:sp>
      <p:pic>
        <p:nvPicPr>
          <p:cNvPr id="7" name="Picture 6">
            <a:extLst>
              <a:ext uri="{FF2B5EF4-FFF2-40B4-BE49-F238E27FC236}">
                <a16:creationId xmlns:a16="http://schemas.microsoft.com/office/drawing/2014/main" id="{015563C4-FA05-3B4B-B4D9-05958751070C}"/>
              </a:ext>
            </a:extLst>
          </p:cNvPr>
          <p:cNvPicPr>
            <a:picLocks noChangeAspect="1"/>
          </p:cNvPicPr>
          <p:nvPr/>
        </p:nvPicPr>
        <p:blipFill>
          <a:blip r:embed="rId2"/>
          <a:stretch>
            <a:fillRect/>
          </a:stretch>
        </p:blipFill>
        <p:spPr>
          <a:xfrm>
            <a:off x="688063" y="3080711"/>
            <a:ext cx="7215612" cy="1826795"/>
          </a:xfrm>
          <a:prstGeom prst="rect">
            <a:avLst/>
          </a:prstGeom>
        </p:spPr>
      </p:pic>
      <p:pic>
        <p:nvPicPr>
          <p:cNvPr id="11" name="Picture 10">
            <a:extLst>
              <a:ext uri="{FF2B5EF4-FFF2-40B4-BE49-F238E27FC236}">
                <a16:creationId xmlns:a16="http://schemas.microsoft.com/office/drawing/2014/main" id="{85FA03EB-443A-FD4E-A417-C163B68456EC}"/>
              </a:ext>
            </a:extLst>
          </p:cNvPr>
          <p:cNvPicPr>
            <a:picLocks noChangeAspect="1"/>
          </p:cNvPicPr>
          <p:nvPr/>
        </p:nvPicPr>
        <p:blipFill>
          <a:blip r:embed="rId3"/>
          <a:stretch>
            <a:fillRect/>
          </a:stretch>
        </p:blipFill>
        <p:spPr>
          <a:xfrm>
            <a:off x="688063" y="764180"/>
            <a:ext cx="7215612" cy="1784558"/>
          </a:xfrm>
          <a:prstGeom prst="rect">
            <a:avLst/>
          </a:prstGeom>
        </p:spPr>
      </p:pic>
    </p:spTree>
    <p:extLst>
      <p:ext uri="{BB962C8B-B14F-4D97-AF65-F5344CB8AC3E}">
        <p14:creationId xmlns:p14="http://schemas.microsoft.com/office/powerpoint/2010/main" val="3473236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A2D4648-A5BE-2C48-9663-78CFAC4B254C}"/>
              </a:ext>
            </a:extLst>
          </p:cNvPr>
          <p:cNvSpPr>
            <a:spLocks noGrp="1"/>
          </p:cNvSpPr>
          <p:nvPr>
            <p:ph type="title"/>
          </p:nvPr>
        </p:nvSpPr>
        <p:spPr/>
        <p:txBody>
          <a:bodyPr/>
          <a:lstStyle/>
          <a:p>
            <a:r>
              <a:rPr lang="en-US" dirty="0"/>
              <a:t>Docker – what is it?</a:t>
            </a:r>
          </a:p>
        </p:txBody>
      </p:sp>
    </p:spTree>
    <p:extLst>
      <p:ext uri="{BB962C8B-B14F-4D97-AF65-F5344CB8AC3E}">
        <p14:creationId xmlns:p14="http://schemas.microsoft.com/office/powerpoint/2010/main" val="7370407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What is Docker </a:t>
            </a:r>
          </a:p>
        </p:txBody>
      </p:sp>
      <p:sp>
        <p:nvSpPr>
          <p:cNvPr id="5" name="Content Placeholder 4">
            <a:extLst>
              <a:ext uri="{FF2B5EF4-FFF2-40B4-BE49-F238E27FC236}">
                <a16:creationId xmlns:a16="http://schemas.microsoft.com/office/drawing/2014/main" id="{AA118437-904C-954A-B6CE-BFFAE96B1741}"/>
              </a:ext>
            </a:extLst>
          </p:cNvPr>
          <p:cNvSpPr>
            <a:spLocks noGrp="1"/>
          </p:cNvSpPr>
          <p:nvPr>
            <p:ph idx="1"/>
          </p:nvPr>
        </p:nvSpPr>
        <p:spPr>
          <a:xfrm>
            <a:off x="336789" y="660677"/>
            <a:ext cx="8205304" cy="3553926"/>
          </a:xfrm>
        </p:spPr>
        <p:txBody>
          <a:bodyPr/>
          <a:lstStyle/>
          <a:p>
            <a:pPr marL="571500" indent="-285750">
              <a:lnSpc>
                <a:spcPct val="150000"/>
              </a:lnSpc>
              <a:buFont typeface="Arial" panose="020B0604020202020204" pitchFamily="34" charset="0"/>
              <a:buChar char="•"/>
            </a:pPr>
            <a:r>
              <a:rPr lang="en-US" dirty="0"/>
              <a:t>Windows containers can only run on windows hosts</a:t>
            </a:r>
          </a:p>
          <a:p>
            <a:pPr marL="571500" indent="-285750">
              <a:lnSpc>
                <a:spcPct val="150000"/>
              </a:lnSpc>
              <a:buFont typeface="Arial" panose="020B0604020202020204" pitchFamily="34" charset="0"/>
              <a:buChar char="•"/>
            </a:pPr>
            <a:r>
              <a:rPr lang="en-US" dirty="0"/>
              <a:t>Very Lightweight and deploys very quickly</a:t>
            </a:r>
          </a:p>
          <a:p>
            <a:pPr marL="571500" indent="-285750">
              <a:lnSpc>
                <a:spcPct val="150000"/>
              </a:lnSpc>
              <a:buFont typeface="Arial" panose="020B0604020202020204" pitchFamily="34" charset="0"/>
              <a:buChar char="•"/>
            </a:pPr>
            <a:r>
              <a:rPr lang="en-US" dirty="0"/>
              <a:t>Docker is a bit like a virtual machine. But unlike a virtual machine, rather than creating a whole virtual operating system, Docker allows applications to use the same Linux kernel as the system that they're running on and only requires applications be shipped with things not already running on the host computer</a:t>
            </a:r>
          </a:p>
          <a:p>
            <a:pPr marL="571500" indent="-285750">
              <a:lnSpc>
                <a:spcPct val="150000"/>
              </a:lnSpc>
              <a:buFont typeface="Arial" panose="020B0604020202020204" pitchFamily="34" charset="0"/>
              <a:buChar char="•"/>
            </a:pPr>
            <a:r>
              <a:rPr lang="en-US" dirty="0"/>
              <a:t>Docker is OPEN SOURCE</a:t>
            </a:r>
          </a:p>
        </p:txBody>
      </p:sp>
    </p:spTree>
    <p:extLst>
      <p:ext uri="{BB962C8B-B14F-4D97-AF65-F5344CB8AC3E}">
        <p14:creationId xmlns:p14="http://schemas.microsoft.com/office/powerpoint/2010/main" val="2858528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Docker Terminology</a:t>
            </a:r>
            <a:br>
              <a:rPr lang="en-US" b="0" dirty="0"/>
            </a:br>
            <a:r>
              <a:rPr lang="en-US" b="0" dirty="0"/>
              <a:t> </a:t>
            </a:r>
          </a:p>
        </p:txBody>
      </p:sp>
      <p:sp>
        <p:nvSpPr>
          <p:cNvPr id="5" name="Content Placeholder 4">
            <a:extLst>
              <a:ext uri="{FF2B5EF4-FFF2-40B4-BE49-F238E27FC236}">
                <a16:creationId xmlns:a16="http://schemas.microsoft.com/office/drawing/2014/main" id="{AA118437-904C-954A-B6CE-BFFAE96B1741}"/>
              </a:ext>
            </a:extLst>
          </p:cNvPr>
          <p:cNvSpPr>
            <a:spLocks noGrp="1"/>
          </p:cNvSpPr>
          <p:nvPr>
            <p:ph idx="1"/>
          </p:nvPr>
        </p:nvSpPr>
        <p:spPr>
          <a:xfrm>
            <a:off x="220717" y="545462"/>
            <a:ext cx="8923283" cy="3553926"/>
          </a:xfrm>
        </p:spPr>
        <p:txBody>
          <a:bodyPr/>
          <a:lstStyle/>
          <a:p>
            <a:pPr marL="285750" indent="-285750">
              <a:lnSpc>
                <a:spcPct val="150000"/>
              </a:lnSpc>
              <a:buFont typeface="Arial" panose="020B0604020202020204" pitchFamily="34" charset="0"/>
              <a:buChar char="•"/>
            </a:pPr>
            <a:r>
              <a:rPr lang="en-US" sz="1600" b="1" i="1" dirty="0"/>
              <a:t>Images</a:t>
            </a:r>
            <a:r>
              <a:rPr lang="en-US" sz="1400" dirty="0"/>
              <a:t> - The blueprints of our application which form the basis of containers. In the demo</a:t>
            </a:r>
          </a:p>
          <a:p>
            <a:pPr marL="285750" indent="-285750">
              <a:lnSpc>
                <a:spcPct val="150000"/>
              </a:lnSpc>
              <a:buFont typeface="Arial" panose="020B0604020202020204" pitchFamily="34" charset="0"/>
              <a:buChar char="•"/>
            </a:pPr>
            <a:r>
              <a:rPr lang="en-US" sz="1600" b="1" i="1" dirty="0"/>
              <a:t>Containers</a:t>
            </a:r>
            <a:r>
              <a:rPr lang="en-US" sz="1400" dirty="0"/>
              <a:t> - Created from Docker images and run the actual application. </a:t>
            </a:r>
          </a:p>
          <a:p>
            <a:pPr marL="285750" indent="-285750">
              <a:lnSpc>
                <a:spcPct val="150000"/>
              </a:lnSpc>
              <a:buFont typeface="Arial" panose="020B0604020202020204" pitchFamily="34" charset="0"/>
              <a:buChar char="•"/>
            </a:pPr>
            <a:r>
              <a:rPr lang="en-US" sz="1600" b="1" i="1" dirty="0"/>
              <a:t>Docker Daemon</a:t>
            </a:r>
            <a:r>
              <a:rPr lang="en-US" sz="1400" b="1" dirty="0"/>
              <a:t> </a:t>
            </a:r>
            <a:r>
              <a:rPr lang="en-US" sz="1400" dirty="0"/>
              <a:t>- The background service running on the host that manages building, running and distributing Docker containers. The daemon is the process that runs in the operating system to which clients talk to.</a:t>
            </a:r>
          </a:p>
          <a:p>
            <a:pPr marL="285750" indent="-285750">
              <a:lnSpc>
                <a:spcPct val="150000"/>
              </a:lnSpc>
              <a:buFont typeface="Arial" panose="020B0604020202020204" pitchFamily="34" charset="0"/>
              <a:buChar char="•"/>
            </a:pPr>
            <a:r>
              <a:rPr lang="en-US" sz="1600" b="1" i="1" dirty="0"/>
              <a:t>Docker Client</a:t>
            </a:r>
            <a:r>
              <a:rPr lang="en-US" sz="1400" dirty="0"/>
              <a:t> - The command line tool that allows the user to interact with the daemon. </a:t>
            </a:r>
          </a:p>
          <a:p>
            <a:pPr marL="285750" indent="-285750">
              <a:lnSpc>
                <a:spcPct val="150000"/>
              </a:lnSpc>
              <a:buFont typeface="Arial" panose="020B0604020202020204" pitchFamily="34" charset="0"/>
              <a:buChar char="•"/>
            </a:pPr>
            <a:r>
              <a:rPr lang="en-US" sz="1600" b="1" i="1" dirty="0"/>
              <a:t>Docker Registry</a:t>
            </a:r>
            <a:r>
              <a:rPr lang="en-US" sz="1400" dirty="0"/>
              <a:t> - A registry of Docker images. You can think of the registry as a directory of all available Docker images. If required, one can host their own Docker registries and can use them for pulling images.</a:t>
            </a:r>
          </a:p>
          <a:p>
            <a:pPr marL="285750" indent="-285750">
              <a:lnSpc>
                <a:spcPct val="150000"/>
              </a:lnSpc>
              <a:buFont typeface="Arial" panose="020B0604020202020204" pitchFamily="34" charset="0"/>
              <a:buChar char="•"/>
            </a:pPr>
            <a:r>
              <a:rPr lang="en-US" sz="1400" b="1" dirty="0"/>
              <a:t>Docker Layers  - </a:t>
            </a:r>
            <a:r>
              <a:rPr lang="en-US" dirty="0"/>
              <a:t> </a:t>
            </a:r>
            <a:r>
              <a:rPr lang="en-US" sz="1400" dirty="0"/>
              <a:t>A layer is a change on an image. Every command you specify in the </a:t>
            </a:r>
            <a:r>
              <a:rPr lang="en-US" sz="1400" dirty="0" err="1"/>
              <a:t>Dockefile</a:t>
            </a:r>
            <a:r>
              <a:rPr lang="en-US" sz="1400" dirty="0"/>
              <a:t>  (FROM, RUN, COPY, etc.) in your Dockerfile causes the previous image to change, thus creating a new layer.</a:t>
            </a:r>
          </a:p>
          <a:p>
            <a:pPr>
              <a:lnSpc>
                <a:spcPct val="150000"/>
              </a:lnSpc>
            </a:pPr>
            <a:endParaRPr lang="en-US" sz="1400" dirty="0"/>
          </a:p>
          <a:p>
            <a:pPr marL="1200150" lvl="2" indent="0">
              <a:buNone/>
            </a:pPr>
            <a:endParaRPr lang="en-US" sz="1400" dirty="0"/>
          </a:p>
        </p:txBody>
      </p:sp>
    </p:spTree>
    <p:extLst>
      <p:ext uri="{BB962C8B-B14F-4D97-AF65-F5344CB8AC3E}">
        <p14:creationId xmlns:p14="http://schemas.microsoft.com/office/powerpoint/2010/main" val="283054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Dockerfile</a:t>
            </a:r>
          </a:p>
        </p:txBody>
      </p:sp>
      <p:sp>
        <p:nvSpPr>
          <p:cNvPr id="5" name="Content Placeholder 4">
            <a:extLst>
              <a:ext uri="{FF2B5EF4-FFF2-40B4-BE49-F238E27FC236}">
                <a16:creationId xmlns:a16="http://schemas.microsoft.com/office/drawing/2014/main" id="{AA118437-904C-954A-B6CE-BFFAE96B1741}"/>
              </a:ext>
            </a:extLst>
          </p:cNvPr>
          <p:cNvSpPr>
            <a:spLocks noGrp="1"/>
          </p:cNvSpPr>
          <p:nvPr>
            <p:ph idx="1"/>
          </p:nvPr>
        </p:nvSpPr>
        <p:spPr>
          <a:xfrm>
            <a:off x="336789" y="757084"/>
            <a:ext cx="8205304" cy="3553926"/>
          </a:xfrm>
        </p:spPr>
        <p:txBody>
          <a:bodyPr/>
          <a:lstStyle/>
          <a:p>
            <a:r>
              <a:rPr lang="en-US" sz="1600" dirty="0"/>
              <a:t>A Dockerfile is a simple text-file that contains a list of commands that the Docker client calls while creating an image. It’s a simple way to automate the image creation process</a:t>
            </a:r>
          </a:p>
          <a:p>
            <a:endParaRPr lang="en-US" sz="1600" dirty="0"/>
          </a:p>
          <a:p>
            <a:r>
              <a:rPr lang="en-US" sz="2000" b="1" dirty="0"/>
              <a:t>Dockerfile basic commands:</a:t>
            </a:r>
          </a:p>
          <a:p>
            <a:pPr marL="285750" indent="-285750">
              <a:buFont typeface="Arial" panose="020B0604020202020204" pitchFamily="34" charset="0"/>
              <a:buChar char="•"/>
            </a:pPr>
            <a:r>
              <a:rPr lang="en-US" sz="1600" b="1" dirty="0">
                <a:solidFill>
                  <a:srgbClr val="FF0000"/>
                </a:solidFill>
              </a:rPr>
              <a:t>FROM</a:t>
            </a:r>
            <a:r>
              <a:rPr lang="en-US" sz="1600" dirty="0"/>
              <a:t> - </a:t>
            </a:r>
            <a:r>
              <a:rPr lang="en-US" sz="1400" dirty="0"/>
              <a:t>The base image to use in the build. This is </a:t>
            </a:r>
            <a:r>
              <a:rPr lang="en-US" sz="1400" dirty="0">
                <a:solidFill>
                  <a:srgbClr val="FF0000"/>
                </a:solidFill>
              </a:rPr>
              <a:t>mandatory</a:t>
            </a:r>
            <a:r>
              <a:rPr lang="en-US" sz="1400" dirty="0"/>
              <a:t> and must be the first command in the file.</a:t>
            </a:r>
          </a:p>
          <a:p>
            <a:pPr marL="285750" indent="-285750">
              <a:buFont typeface="Arial" panose="020B0604020202020204" pitchFamily="34" charset="0"/>
              <a:buChar char="•"/>
            </a:pPr>
            <a:r>
              <a:rPr lang="en-US" sz="1600" b="1" dirty="0"/>
              <a:t>RUN</a:t>
            </a:r>
            <a:r>
              <a:rPr lang="en-US" sz="1400" dirty="0"/>
              <a:t> - Executes a command and save the result as a new layer</a:t>
            </a:r>
          </a:p>
          <a:p>
            <a:pPr marL="285750" indent="-285750">
              <a:buFont typeface="Arial" panose="020B0604020202020204" pitchFamily="34" charset="0"/>
              <a:buChar char="•"/>
            </a:pPr>
            <a:r>
              <a:rPr lang="en-US" sz="1600" b="1" dirty="0"/>
              <a:t>CMD</a:t>
            </a:r>
            <a:r>
              <a:rPr lang="en-US" sz="1400" dirty="0"/>
              <a:t> - The command that runs when the container starts</a:t>
            </a:r>
          </a:p>
          <a:p>
            <a:pPr marL="285750" indent="-285750">
              <a:buFont typeface="Arial" panose="020B0604020202020204" pitchFamily="34" charset="0"/>
              <a:buChar char="•"/>
            </a:pPr>
            <a:r>
              <a:rPr lang="en-US" sz="1600" b="1" dirty="0"/>
              <a:t>ENV </a:t>
            </a:r>
            <a:r>
              <a:rPr lang="en-US" sz="1400" dirty="0"/>
              <a:t>- Sets an environment variable in the new container</a:t>
            </a:r>
          </a:p>
          <a:p>
            <a:pPr marL="285750" indent="-285750">
              <a:buFont typeface="Arial" panose="020B0604020202020204" pitchFamily="34" charset="0"/>
              <a:buChar char="•"/>
            </a:pPr>
            <a:r>
              <a:rPr lang="en-US" sz="1600" b="1" dirty="0"/>
              <a:t>EXPOSE</a:t>
            </a:r>
            <a:r>
              <a:rPr lang="en-US" sz="1400" dirty="0"/>
              <a:t> – the ports on which a container listens for connections</a:t>
            </a:r>
          </a:p>
        </p:txBody>
      </p:sp>
    </p:spTree>
    <p:extLst>
      <p:ext uri="{BB962C8B-B14F-4D97-AF65-F5344CB8AC3E}">
        <p14:creationId xmlns:p14="http://schemas.microsoft.com/office/powerpoint/2010/main" val="320730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theme/theme1.xml><?xml version="1.0" encoding="utf-8"?>
<a:theme xmlns:a="http://schemas.openxmlformats.org/drawingml/2006/main" name="DeckTemplate-AWS">
  <a:themeElements>
    <a:clrScheme name="AWS extended color">
      <a:dk1>
        <a:srgbClr val="002D43"/>
      </a:dk1>
      <a:lt1>
        <a:srgbClr val="FFFFFF"/>
      </a:lt1>
      <a:dk2>
        <a:srgbClr val="002D43"/>
      </a:dk2>
      <a:lt2>
        <a:srgbClr val="FFFFFF"/>
      </a:lt2>
      <a:accent1>
        <a:srgbClr val="FF9900"/>
      </a:accent1>
      <a:accent2>
        <a:srgbClr val="00A0C8"/>
      </a:accent2>
      <a:accent3>
        <a:srgbClr val="007DBC"/>
      </a:accent3>
      <a:accent4>
        <a:srgbClr val="69AE35"/>
      </a:accent4>
      <a:accent5>
        <a:srgbClr val="1D8900"/>
      </a:accent5>
      <a:accent6>
        <a:srgbClr val="FF5745"/>
      </a:accent6>
      <a:hlink>
        <a:srgbClr val="00E0EA"/>
      </a:hlink>
      <a:folHlink>
        <a:srgbClr val="00A0C8"/>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6">
            <a:lumMod val="50000"/>
          </a:schemeClr>
        </a:solidFill>
        <a:ln>
          <a:noFill/>
        </a:ln>
        <a:effectLst/>
      </a:spPr>
      <a:bodyPr rtlCol="0" anchor="ctr"/>
      <a:lstStyle>
        <a:defPPr algn="ctr">
          <a:defRPr dirty="0"/>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AWS_Deck_Template.potx" id="{956C5B2E-0233-4212-9383-50A039694C0C}" vid="{0176EEA5-D87D-4097-B356-86DC884F454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D26A3D6C04DFD740953BA1B2B9E62D60" ma:contentTypeVersion="0" ma:contentTypeDescription="Create a new document." ma:contentTypeScope="" ma:versionID="26617cd14cd3af163c0e97ff614e520a">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597C89A-FD0C-431E-81F6-90225B937683}">
  <ds:schemaRefs>
    <ds:schemaRef ds:uri="http://schemas.microsoft.com/office/infopath/2007/PartnerControls"/>
    <ds:schemaRef ds:uri="http://www.w3.org/XML/1998/namespace"/>
    <ds:schemaRef ds:uri="http://schemas.microsoft.com/office/2006/documentManagement/types"/>
    <ds:schemaRef ds:uri="http://purl.org/dc/dcmitype/"/>
    <ds:schemaRef ds:uri="http://schemas.openxmlformats.org/package/2006/metadata/core-properties"/>
    <ds:schemaRef ds:uri="http://purl.org/dc/terms/"/>
    <ds:schemaRef ds:uri="http://schemas.microsoft.com/office/2006/metadata/properties"/>
    <ds:schemaRef ds:uri="http://purl.org/dc/elements/1.1/"/>
  </ds:schemaRefs>
</ds:datastoreItem>
</file>

<file path=customXml/itemProps2.xml><?xml version="1.0" encoding="utf-8"?>
<ds:datastoreItem xmlns:ds="http://schemas.openxmlformats.org/officeDocument/2006/customXml" ds:itemID="{705B35A6-8B52-46A5-AE45-B98C6459DC10}">
  <ds:schemaRefs>
    <ds:schemaRef ds:uri="http://schemas.microsoft.com/sharepoint/v3/contenttype/forms"/>
  </ds:schemaRefs>
</ds:datastoreItem>
</file>

<file path=customXml/itemProps3.xml><?xml version="1.0" encoding="utf-8"?>
<ds:datastoreItem xmlns:ds="http://schemas.openxmlformats.org/officeDocument/2006/customXml" ds:itemID="{51A3258A-222C-4488-825E-7520D001FB7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DeckTemplate_AWS</Template>
  <TotalTime>10469</TotalTime>
  <Words>469</Words>
  <Application>Microsoft Macintosh PowerPoint</Application>
  <PresentationFormat>On-screen Show (16:9)</PresentationFormat>
  <Paragraphs>116</Paragraphs>
  <Slides>18</Slides>
  <Notes>11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Amazon Ember</vt:lpstr>
      <vt:lpstr>Amazon Ember Light</vt:lpstr>
      <vt:lpstr>Amazon Ember Regular</vt:lpstr>
      <vt:lpstr>Arial</vt:lpstr>
      <vt:lpstr>DeckTemplate-AWS</vt:lpstr>
      <vt:lpstr>PowerPoint Presentation</vt:lpstr>
      <vt:lpstr>Agenda</vt:lpstr>
      <vt:lpstr>CI/CD</vt:lpstr>
      <vt:lpstr>CI/CD – What Is It?</vt:lpstr>
      <vt:lpstr>CI/CD – Process blueprint</vt:lpstr>
      <vt:lpstr>Docker – what is it?</vt:lpstr>
      <vt:lpstr>What is Docker </vt:lpstr>
      <vt:lpstr>Docker Terminology  </vt:lpstr>
      <vt:lpstr>Dockerfile</vt:lpstr>
      <vt:lpstr>DockerFile Example</vt:lpstr>
      <vt:lpstr>What is Jenkins</vt:lpstr>
      <vt:lpstr>What is Jenkins</vt:lpstr>
      <vt:lpstr>Jenkins Slaves</vt:lpstr>
      <vt:lpstr>Jenkinsfile</vt:lpstr>
      <vt:lpstr>Demo</vt:lpstr>
      <vt:lpstr>Demo </vt:lpstr>
      <vt:lpstr>PowerPoint Presentation</vt:lpstr>
      <vt:lpstr>PowerPoint Presentation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73</cp:revision>
  <cp:lastPrinted>2018-12-27T12:43:32Z</cp:lastPrinted>
  <dcterms:created xsi:type="dcterms:W3CDTF">2016-06-17T18:22:10Z</dcterms:created>
  <dcterms:modified xsi:type="dcterms:W3CDTF">2019-01-06T08:28:07Z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0x010100D26A3D6C04DFD740953BA1B2B9E62D60</vt:lpwstr>
  </property>
</Properties>
</file>